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4" r:id="rId5"/>
    <p:sldId id="275" r:id="rId6"/>
    <p:sldId id="281" r:id="rId7"/>
    <p:sldId id="280" r:id="rId8"/>
    <p:sldId id="276" r:id="rId9"/>
    <p:sldId id="277" r:id="rId10"/>
    <p:sldId id="278" r:id="rId11"/>
    <p:sldId id="27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108395-A6EB-4962-9196-AB75E80E8A8F}" v="36" dt="2025-06-11T10:02:08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9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10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10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Context 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Briefly describe the energy or operational challenge you were addressing.</a:t>
          </a:r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Example: High energy consumption in our manufacturing process was leading to increased costs and carbon footprint.</a:t>
          </a:r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3"/>
      <dgm:spPr/>
    </dgm:pt>
    <dgm:pt modelId="{C11C46D7-45A7-4DE2-A323-A566FC6B2EF5}" type="pres">
      <dgm:prSet presAssocID="{64B1FD2F-DC07-431E-A438-22A02DF3F9C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3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3"/>
      <dgm:spPr/>
    </dgm:pt>
    <dgm:pt modelId="{F751ADEF-8E7B-4783-BF72-3D4C49EEF998}" type="pres">
      <dgm:prSet presAssocID="{44CC5051-16BA-429F-B630-736936C9676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3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3"/>
      <dgm:spPr/>
    </dgm:pt>
    <dgm:pt modelId="{9F69E0F6-5F7D-49FD-9125-3D70B58D2B11}" type="pres">
      <dgm:prSet presAssocID="{69536ED1-CA10-4BDC-885B-93C04F82D5C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8F377EF7-A532-4C4A-902D-84B61F1B4E22}" type="presOf" srcId="{69536ED1-CA10-4BDC-885B-93C04F82D5CD}" destId="{08CB2235-5366-46A1-9CEC-9A621F2C6C26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  <dgm:cxn modelId="{EC00E7E9-47F2-407A-8BB0-C03D19FCA3F7}" type="presParOf" srcId="{8E449B77-7276-46CF-82AF-DCDACC90A8EC}" destId="{53171CF6-1692-4AFE-B0A0-E457E813E9AA}" srcOrd="3" destOrd="0" presId="urn:microsoft.com/office/officeart/2018/2/layout/IconVerticalSolidList"/>
    <dgm:cxn modelId="{F6408506-2A5E-4981-A5E3-0BC091C893D5}" type="presParOf" srcId="{8E449B77-7276-46CF-82AF-DCDACC90A8EC}" destId="{1D36E1EA-4CBD-4817-B67C-257CB0D69D47}" srcOrd="4" destOrd="0" presId="urn:microsoft.com/office/officeart/2018/2/layout/IconVerticalSolidList"/>
    <dgm:cxn modelId="{41DEEEA1-01DA-446C-B62B-F540C7DC69AA}" type="presParOf" srcId="{1D36E1EA-4CBD-4817-B67C-257CB0D69D47}" destId="{2A50322E-7F4E-4844-965D-9D0669A265B5}" srcOrd="0" destOrd="0" presId="urn:microsoft.com/office/officeart/2018/2/layout/IconVerticalSolidList"/>
    <dgm:cxn modelId="{DBED252A-925D-4660-B48F-C4BED5C12B9E}" type="presParOf" srcId="{1D36E1EA-4CBD-4817-B67C-257CB0D69D47}" destId="{9F69E0F6-5F7D-49FD-9125-3D70B58D2B11}" srcOrd="1" destOrd="0" presId="urn:microsoft.com/office/officeart/2018/2/layout/IconVerticalSolidList"/>
    <dgm:cxn modelId="{7939A1ED-795F-450D-B4E0-3AEE9A5A8FAC}" type="presParOf" srcId="{1D36E1EA-4CBD-4817-B67C-257CB0D69D47}" destId="{F795B70D-6572-4034-8C65-5001F81203BB}" srcOrd="2" destOrd="0" presId="urn:microsoft.com/office/officeart/2018/2/layout/IconVerticalSolidList"/>
    <dgm:cxn modelId="{46E2C6EA-C300-41B9-8240-FDDBE17A71A7}" type="presParOf" srcId="{1D36E1EA-4CBD-4817-B67C-257CB0D69D47}" destId="{08CB2235-5366-46A1-9CEC-9A621F2C6C2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/>
            <a:t>Bullet points highlighting your approach:</a:t>
          </a:r>
          <a:br>
            <a:rPr lang="en-US" sz="1800" dirty="0"/>
          </a:br>
          <a:r>
            <a:rPr lang="en-US" sz="1800" dirty="0"/>
            <a:t>•	What was implemented?</a:t>
          </a:r>
          <a:br>
            <a:rPr lang="en-US" sz="1800" dirty="0"/>
          </a:br>
          <a:r>
            <a:rPr lang="en-US" sz="1800" dirty="0"/>
            <a:t>•	What technologies, methods, or strategies were used?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 sz="1800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44CC5051-16BA-429F-B630-736936C9676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/>
            <a:t>Bullet points highlighting your actions </a:t>
          </a:r>
          <a:endParaRPr lang="en-GB" sz="1800" dirty="0"/>
        </a:p>
        <a:p>
          <a:pPr>
            <a:lnSpc>
              <a:spcPct val="100000"/>
            </a:lnSpc>
          </a:pPr>
          <a:r>
            <a:rPr lang="en-GB" sz="1800" dirty="0"/>
            <a:t>•	(Conducted energy audit)</a:t>
          </a:r>
        </a:p>
        <a:p>
          <a:pPr>
            <a:lnSpc>
              <a:spcPct val="100000"/>
            </a:lnSpc>
          </a:pPr>
          <a:r>
            <a:rPr lang="en-GB" sz="1800" dirty="0"/>
            <a:t>•	(Installed IoT-enabled monitoring)</a:t>
          </a:r>
        </a:p>
        <a:p>
          <a:pPr>
            <a:lnSpc>
              <a:spcPct val="100000"/>
            </a:lnSpc>
          </a:pPr>
          <a:r>
            <a:rPr lang="en-US" sz="1800" dirty="0"/>
            <a:t>•	(Staff training on energy practices)</a:t>
          </a:r>
          <a:endParaRPr lang="en-GB" sz="1800" dirty="0"/>
        </a:p>
        <a:p>
          <a:pPr>
            <a:lnSpc>
              <a:spcPct val="100000"/>
            </a:lnSpc>
          </a:pPr>
          <a:r>
            <a:rPr lang="en-GB" sz="1800" dirty="0"/>
            <a:t>•	(Upgraded outdated equipment)</a:t>
          </a:r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 sz="1800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2"/>
      <dgm:spPr/>
    </dgm:pt>
    <dgm:pt modelId="{C11C46D7-45A7-4DE2-A323-A566FC6B2EF5}" type="pres">
      <dgm:prSet presAssocID="{64B1FD2F-DC07-431E-A438-22A02DF3F9C5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2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2"/>
      <dgm:spPr/>
    </dgm:pt>
    <dgm:pt modelId="{F751ADEF-8E7B-4783-BF72-3D4C49EEF998}" type="pres">
      <dgm:prSet presAssocID="{44CC5051-16BA-429F-B630-736936C96769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Best Practice 1: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Best Practice 2:</a:t>
          </a:r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Best Practice 3:</a:t>
          </a:r>
          <a:endParaRPr lang="en-GB" dirty="0"/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3"/>
      <dgm:spPr/>
    </dgm:pt>
    <dgm:pt modelId="{C11C46D7-45A7-4DE2-A323-A566FC6B2EF5}" type="pres">
      <dgm:prSet presAssocID="{64B1FD2F-DC07-431E-A438-22A02DF3F9C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3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3"/>
      <dgm:spPr/>
    </dgm:pt>
    <dgm:pt modelId="{F751ADEF-8E7B-4783-BF72-3D4C49EEF998}" type="pres">
      <dgm:prSet presAssocID="{44CC5051-16BA-429F-B630-736936C9676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3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3"/>
      <dgm:spPr/>
    </dgm:pt>
    <dgm:pt modelId="{9F69E0F6-5F7D-49FD-9125-3D70B58D2B11}" type="pres">
      <dgm:prSet presAssocID="{69536ED1-CA10-4BDC-885B-93C04F82D5C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8F377EF7-A532-4C4A-902D-84B61F1B4E22}" type="presOf" srcId="{69536ED1-CA10-4BDC-885B-93C04F82D5CD}" destId="{08CB2235-5366-46A1-9CEC-9A621F2C6C26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  <dgm:cxn modelId="{EC00E7E9-47F2-407A-8BB0-C03D19FCA3F7}" type="presParOf" srcId="{8E449B77-7276-46CF-82AF-DCDACC90A8EC}" destId="{53171CF6-1692-4AFE-B0A0-E457E813E9AA}" srcOrd="3" destOrd="0" presId="urn:microsoft.com/office/officeart/2018/2/layout/IconVerticalSolidList"/>
    <dgm:cxn modelId="{F6408506-2A5E-4981-A5E3-0BC091C893D5}" type="presParOf" srcId="{8E449B77-7276-46CF-82AF-DCDACC90A8EC}" destId="{1D36E1EA-4CBD-4817-B67C-257CB0D69D47}" srcOrd="4" destOrd="0" presId="urn:microsoft.com/office/officeart/2018/2/layout/IconVerticalSolidList"/>
    <dgm:cxn modelId="{41DEEEA1-01DA-446C-B62B-F540C7DC69AA}" type="presParOf" srcId="{1D36E1EA-4CBD-4817-B67C-257CB0D69D47}" destId="{2A50322E-7F4E-4844-965D-9D0669A265B5}" srcOrd="0" destOrd="0" presId="urn:microsoft.com/office/officeart/2018/2/layout/IconVerticalSolidList"/>
    <dgm:cxn modelId="{DBED252A-925D-4660-B48F-C4BED5C12B9E}" type="presParOf" srcId="{1D36E1EA-4CBD-4817-B67C-257CB0D69D47}" destId="{9F69E0F6-5F7D-49FD-9125-3D70B58D2B11}" srcOrd="1" destOrd="0" presId="urn:microsoft.com/office/officeart/2018/2/layout/IconVerticalSolidList"/>
    <dgm:cxn modelId="{7939A1ED-795F-450D-B4E0-3AEE9A5A8FAC}" type="presParOf" srcId="{1D36E1EA-4CBD-4817-B67C-257CB0D69D47}" destId="{F795B70D-6572-4034-8C65-5001F81203BB}" srcOrd="2" destOrd="0" presId="urn:microsoft.com/office/officeart/2018/2/layout/IconVerticalSolidList"/>
    <dgm:cxn modelId="{46E2C6EA-C300-41B9-8240-FDDBE17A71A7}" type="presParOf" srcId="{1D36E1EA-4CBD-4817-B67C-257CB0D69D47}" destId="{08CB2235-5366-46A1-9CEC-9A621F2C6C2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Energy savings (% or kWh)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Cost reduction</a:t>
          </a:r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Emission reduction (CO₂, etc.)</a:t>
          </a:r>
          <a:endParaRPr lang="en-GB"/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B7D9D74D-2C5D-4E1A-8E1F-35D6AD9880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charts, icons, or infographics for visual appeal</a:t>
          </a:r>
          <a:endParaRPr lang="en-GB" dirty="0"/>
        </a:p>
      </dgm:t>
    </dgm:pt>
    <dgm:pt modelId="{69362228-1D60-4B26-9C41-94C6E0AB9735}" type="parTrans" cxnId="{312E2279-DF0F-4A92-8852-C75CFFCE2BB4}">
      <dgm:prSet/>
      <dgm:spPr/>
      <dgm:t>
        <a:bodyPr/>
        <a:lstStyle/>
        <a:p>
          <a:endParaRPr lang="en-GB"/>
        </a:p>
      </dgm:t>
    </dgm:pt>
    <dgm:pt modelId="{08569366-7948-4053-B5DA-DCF663C9EB7A}" type="sibTrans" cxnId="{312E2279-DF0F-4A92-8852-C75CFFCE2BB4}">
      <dgm:prSet/>
      <dgm:spPr/>
      <dgm:t>
        <a:bodyPr/>
        <a:lstStyle/>
        <a:p>
          <a:endParaRPr lang="en-GB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4"/>
      <dgm:spPr/>
    </dgm:pt>
    <dgm:pt modelId="{C11C46D7-45A7-4DE2-A323-A566FC6B2EF5}" type="pres">
      <dgm:prSet presAssocID="{64B1FD2F-DC07-431E-A438-22A02DF3F9C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4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4"/>
      <dgm:spPr/>
    </dgm:pt>
    <dgm:pt modelId="{F751ADEF-8E7B-4783-BF72-3D4C49EEF998}" type="pres">
      <dgm:prSet presAssocID="{44CC5051-16BA-429F-B630-736936C9676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4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4"/>
      <dgm:spPr/>
    </dgm:pt>
    <dgm:pt modelId="{9F69E0F6-5F7D-49FD-9125-3D70B58D2B11}" type="pres">
      <dgm:prSet presAssocID="{69536ED1-CA10-4BDC-885B-93C04F82D5C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4">
        <dgm:presLayoutVars>
          <dgm:chMax val="0"/>
          <dgm:chPref val="0"/>
        </dgm:presLayoutVars>
      </dgm:prSet>
      <dgm:spPr/>
    </dgm:pt>
    <dgm:pt modelId="{BDF76ED9-53F7-4F62-8DAF-58F5F7AA0843}" type="pres">
      <dgm:prSet presAssocID="{3705D526-BFDC-490D-AC19-72ED166C0D85}" presName="sibTrans" presStyleCnt="0"/>
      <dgm:spPr/>
    </dgm:pt>
    <dgm:pt modelId="{077624FF-B254-4B25-BF52-81809FE00A93}" type="pres">
      <dgm:prSet presAssocID="{B7D9D74D-2C5D-4E1A-8E1F-35D6AD9880BF}" presName="compNode" presStyleCnt="0"/>
      <dgm:spPr/>
    </dgm:pt>
    <dgm:pt modelId="{1DB67CC5-6FC5-4FEA-B5C2-38525E66D98A}" type="pres">
      <dgm:prSet presAssocID="{B7D9D74D-2C5D-4E1A-8E1F-35D6AD9880BF}" presName="bgRect" presStyleLbl="bgShp" presStyleIdx="3" presStyleCnt="4"/>
      <dgm:spPr/>
    </dgm:pt>
    <dgm:pt modelId="{32E365AB-23E5-4B1F-855F-CFD466EE8687}" type="pres">
      <dgm:prSet presAssocID="{B7D9D74D-2C5D-4E1A-8E1F-35D6AD9880B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Org Chart"/>
        </a:ext>
      </dgm:extLst>
    </dgm:pt>
    <dgm:pt modelId="{84D5BFED-71DD-46A3-996B-FEC25EF4B194}" type="pres">
      <dgm:prSet presAssocID="{B7D9D74D-2C5D-4E1A-8E1F-35D6AD9880BF}" presName="spaceRect" presStyleCnt="0"/>
      <dgm:spPr/>
    </dgm:pt>
    <dgm:pt modelId="{F469958F-742E-4D7D-8B6D-F4361C5DF543}" type="pres">
      <dgm:prSet presAssocID="{B7D9D74D-2C5D-4E1A-8E1F-35D6AD9880B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C8D0854B-BCDE-4E8C-B182-95BD8B71AEA2}" type="presOf" srcId="{B7D9D74D-2C5D-4E1A-8E1F-35D6AD9880BF}" destId="{F469958F-742E-4D7D-8B6D-F4361C5DF543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312E2279-DF0F-4A92-8852-C75CFFCE2BB4}" srcId="{9082F76F-7937-43D2-9F85-BDED1817211C}" destId="{B7D9D74D-2C5D-4E1A-8E1F-35D6AD9880BF}" srcOrd="3" destOrd="0" parTransId="{69362228-1D60-4B26-9C41-94C6E0AB9735}" sibTransId="{08569366-7948-4053-B5DA-DCF663C9EB7A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8F377EF7-A532-4C4A-902D-84B61F1B4E22}" type="presOf" srcId="{69536ED1-CA10-4BDC-885B-93C04F82D5CD}" destId="{08CB2235-5366-46A1-9CEC-9A621F2C6C26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  <dgm:cxn modelId="{EC00E7E9-47F2-407A-8BB0-C03D19FCA3F7}" type="presParOf" srcId="{8E449B77-7276-46CF-82AF-DCDACC90A8EC}" destId="{53171CF6-1692-4AFE-B0A0-E457E813E9AA}" srcOrd="3" destOrd="0" presId="urn:microsoft.com/office/officeart/2018/2/layout/IconVerticalSolidList"/>
    <dgm:cxn modelId="{F6408506-2A5E-4981-A5E3-0BC091C893D5}" type="presParOf" srcId="{8E449B77-7276-46CF-82AF-DCDACC90A8EC}" destId="{1D36E1EA-4CBD-4817-B67C-257CB0D69D47}" srcOrd="4" destOrd="0" presId="urn:microsoft.com/office/officeart/2018/2/layout/IconVerticalSolidList"/>
    <dgm:cxn modelId="{41DEEEA1-01DA-446C-B62B-F540C7DC69AA}" type="presParOf" srcId="{1D36E1EA-4CBD-4817-B67C-257CB0D69D47}" destId="{2A50322E-7F4E-4844-965D-9D0669A265B5}" srcOrd="0" destOrd="0" presId="urn:microsoft.com/office/officeart/2018/2/layout/IconVerticalSolidList"/>
    <dgm:cxn modelId="{DBED252A-925D-4660-B48F-C4BED5C12B9E}" type="presParOf" srcId="{1D36E1EA-4CBD-4817-B67C-257CB0D69D47}" destId="{9F69E0F6-5F7D-49FD-9125-3D70B58D2B11}" srcOrd="1" destOrd="0" presId="urn:microsoft.com/office/officeart/2018/2/layout/IconVerticalSolidList"/>
    <dgm:cxn modelId="{7939A1ED-795F-450D-B4E0-3AEE9A5A8FAC}" type="presParOf" srcId="{1D36E1EA-4CBD-4817-B67C-257CB0D69D47}" destId="{F795B70D-6572-4034-8C65-5001F81203BB}" srcOrd="2" destOrd="0" presId="urn:microsoft.com/office/officeart/2018/2/layout/IconVerticalSolidList"/>
    <dgm:cxn modelId="{46E2C6EA-C300-41B9-8240-FDDBE17A71A7}" type="presParOf" srcId="{1D36E1EA-4CBD-4817-B67C-257CB0D69D47}" destId="{08CB2235-5366-46A1-9CEC-9A621F2C6C26}" srcOrd="3" destOrd="0" presId="urn:microsoft.com/office/officeart/2018/2/layout/IconVerticalSolidList"/>
    <dgm:cxn modelId="{45A1D3C1-21BE-4CF7-8E36-35B75541C0A1}" type="presParOf" srcId="{8E449B77-7276-46CF-82AF-DCDACC90A8EC}" destId="{BDF76ED9-53F7-4F62-8DAF-58F5F7AA0843}" srcOrd="5" destOrd="0" presId="urn:microsoft.com/office/officeart/2018/2/layout/IconVerticalSolidList"/>
    <dgm:cxn modelId="{7D20AB9F-BB23-4BF0-9BBB-9BB39955A3B7}" type="presParOf" srcId="{8E449B77-7276-46CF-82AF-DCDACC90A8EC}" destId="{077624FF-B254-4B25-BF52-81809FE00A93}" srcOrd="6" destOrd="0" presId="urn:microsoft.com/office/officeart/2018/2/layout/IconVerticalSolidList"/>
    <dgm:cxn modelId="{F96E5DD0-F7A0-4703-A172-FD44CB80093A}" type="presParOf" srcId="{077624FF-B254-4B25-BF52-81809FE00A93}" destId="{1DB67CC5-6FC5-4FEA-B5C2-38525E66D98A}" srcOrd="0" destOrd="0" presId="urn:microsoft.com/office/officeart/2018/2/layout/IconVerticalSolidList"/>
    <dgm:cxn modelId="{B6BE79DA-89F5-4775-9722-96FB18CC7818}" type="presParOf" srcId="{077624FF-B254-4B25-BF52-81809FE00A93}" destId="{32E365AB-23E5-4B1F-855F-CFD466EE8687}" srcOrd="1" destOrd="0" presId="urn:microsoft.com/office/officeart/2018/2/layout/IconVerticalSolidList"/>
    <dgm:cxn modelId="{B488E622-0DC3-40BB-8CC4-CE9A780E11E8}" type="presParOf" srcId="{077624FF-B254-4B25-BF52-81809FE00A93}" destId="{84D5BFED-71DD-46A3-996B-FEC25EF4B194}" srcOrd="2" destOrd="0" presId="urn:microsoft.com/office/officeart/2018/2/layout/IconVerticalSolidList"/>
    <dgm:cxn modelId="{2F05743D-F7A5-47DA-9B05-A42E0C9515EF}" type="presParOf" srcId="{077624FF-B254-4B25-BF52-81809FE00A93}" destId="{F469958F-742E-4D7D-8B6D-F4361C5DF54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Energy savings (% or kWh)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Cost reduction</a:t>
          </a:r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Emission reduction (CO₂, etc.)</a:t>
          </a:r>
          <a:endParaRPr lang="en-GB"/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B7D9D74D-2C5D-4E1A-8E1F-35D6AD9880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charts, icons, or infographics for visual appeal</a:t>
          </a:r>
          <a:endParaRPr lang="en-GB" dirty="0"/>
        </a:p>
      </dgm:t>
    </dgm:pt>
    <dgm:pt modelId="{69362228-1D60-4B26-9C41-94C6E0AB9735}" type="parTrans" cxnId="{312E2279-DF0F-4A92-8852-C75CFFCE2BB4}">
      <dgm:prSet/>
      <dgm:spPr/>
      <dgm:t>
        <a:bodyPr/>
        <a:lstStyle/>
        <a:p>
          <a:endParaRPr lang="en-GB"/>
        </a:p>
      </dgm:t>
    </dgm:pt>
    <dgm:pt modelId="{08569366-7948-4053-B5DA-DCF663C9EB7A}" type="sibTrans" cxnId="{312E2279-DF0F-4A92-8852-C75CFFCE2BB4}">
      <dgm:prSet/>
      <dgm:spPr/>
      <dgm:t>
        <a:bodyPr/>
        <a:lstStyle/>
        <a:p>
          <a:endParaRPr lang="en-GB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4"/>
      <dgm:spPr/>
    </dgm:pt>
    <dgm:pt modelId="{C11C46D7-45A7-4DE2-A323-A566FC6B2EF5}" type="pres">
      <dgm:prSet presAssocID="{64B1FD2F-DC07-431E-A438-22A02DF3F9C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4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4"/>
      <dgm:spPr/>
    </dgm:pt>
    <dgm:pt modelId="{F751ADEF-8E7B-4783-BF72-3D4C49EEF998}" type="pres">
      <dgm:prSet presAssocID="{44CC5051-16BA-429F-B630-736936C9676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4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4"/>
      <dgm:spPr/>
    </dgm:pt>
    <dgm:pt modelId="{9F69E0F6-5F7D-49FD-9125-3D70B58D2B11}" type="pres">
      <dgm:prSet presAssocID="{69536ED1-CA10-4BDC-885B-93C04F82D5C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4">
        <dgm:presLayoutVars>
          <dgm:chMax val="0"/>
          <dgm:chPref val="0"/>
        </dgm:presLayoutVars>
      </dgm:prSet>
      <dgm:spPr/>
    </dgm:pt>
    <dgm:pt modelId="{BDF76ED9-53F7-4F62-8DAF-58F5F7AA0843}" type="pres">
      <dgm:prSet presAssocID="{3705D526-BFDC-490D-AC19-72ED166C0D85}" presName="sibTrans" presStyleCnt="0"/>
      <dgm:spPr/>
    </dgm:pt>
    <dgm:pt modelId="{077624FF-B254-4B25-BF52-81809FE00A93}" type="pres">
      <dgm:prSet presAssocID="{B7D9D74D-2C5D-4E1A-8E1F-35D6AD9880BF}" presName="compNode" presStyleCnt="0"/>
      <dgm:spPr/>
    </dgm:pt>
    <dgm:pt modelId="{1DB67CC5-6FC5-4FEA-B5C2-38525E66D98A}" type="pres">
      <dgm:prSet presAssocID="{B7D9D74D-2C5D-4E1A-8E1F-35D6AD9880BF}" presName="bgRect" presStyleLbl="bgShp" presStyleIdx="3" presStyleCnt="4"/>
      <dgm:spPr/>
    </dgm:pt>
    <dgm:pt modelId="{32E365AB-23E5-4B1F-855F-CFD466EE8687}" type="pres">
      <dgm:prSet presAssocID="{B7D9D74D-2C5D-4E1A-8E1F-35D6AD9880B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Org Chart"/>
        </a:ext>
      </dgm:extLst>
    </dgm:pt>
    <dgm:pt modelId="{84D5BFED-71DD-46A3-996B-FEC25EF4B194}" type="pres">
      <dgm:prSet presAssocID="{B7D9D74D-2C5D-4E1A-8E1F-35D6AD9880BF}" presName="spaceRect" presStyleCnt="0"/>
      <dgm:spPr/>
    </dgm:pt>
    <dgm:pt modelId="{F469958F-742E-4D7D-8B6D-F4361C5DF543}" type="pres">
      <dgm:prSet presAssocID="{B7D9D74D-2C5D-4E1A-8E1F-35D6AD9880B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C8D0854B-BCDE-4E8C-B182-95BD8B71AEA2}" type="presOf" srcId="{B7D9D74D-2C5D-4E1A-8E1F-35D6AD9880BF}" destId="{F469958F-742E-4D7D-8B6D-F4361C5DF543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312E2279-DF0F-4A92-8852-C75CFFCE2BB4}" srcId="{9082F76F-7937-43D2-9F85-BDED1817211C}" destId="{B7D9D74D-2C5D-4E1A-8E1F-35D6AD9880BF}" srcOrd="3" destOrd="0" parTransId="{69362228-1D60-4B26-9C41-94C6E0AB9735}" sibTransId="{08569366-7948-4053-B5DA-DCF663C9EB7A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8F377EF7-A532-4C4A-902D-84B61F1B4E22}" type="presOf" srcId="{69536ED1-CA10-4BDC-885B-93C04F82D5CD}" destId="{08CB2235-5366-46A1-9CEC-9A621F2C6C26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  <dgm:cxn modelId="{EC00E7E9-47F2-407A-8BB0-C03D19FCA3F7}" type="presParOf" srcId="{8E449B77-7276-46CF-82AF-DCDACC90A8EC}" destId="{53171CF6-1692-4AFE-B0A0-E457E813E9AA}" srcOrd="3" destOrd="0" presId="urn:microsoft.com/office/officeart/2018/2/layout/IconVerticalSolidList"/>
    <dgm:cxn modelId="{F6408506-2A5E-4981-A5E3-0BC091C893D5}" type="presParOf" srcId="{8E449B77-7276-46CF-82AF-DCDACC90A8EC}" destId="{1D36E1EA-4CBD-4817-B67C-257CB0D69D47}" srcOrd="4" destOrd="0" presId="urn:microsoft.com/office/officeart/2018/2/layout/IconVerticalSolidList"/>
    <dgm:cxn modelId="{41DEEEA1-01DA-446C-B62B-F540C7DC69AA}" type="presParOf" srcId="{1D36E1EA-4CBD-4817-B67C-257CB0D69D47}" destId="{2A50322E-7F4E-4844-965D-9D0669A265B5}" srcOrd="0" destOrd="0" presId="urn:microsoft.com/office/officeart/2018/2/layout/IconVerticalSolidList"/>
    <dgm:cxn modelId="{DBED252A-925D-4660-B48F-C4BED5C12B9E}" type="presParOf" srcId="{1D36E1EA-4CBD-4817-B67C-257CB0D69D47}" destId="{9F69E0F6-5F7D-49FD-9125-3D70B58D2B11}" srcOrd="1" destOrd="0" presId="urn:microsoft.com/office/officeart/2018/2/layout/IconVerticalSolidList"/>
    <dgm:cxn modelId="{7939A1ED-795F-450D-B4E0-3AEE9A5A8FAC}" type="presParOf" srcId="{1D36E1EA-4CBD-4817-B67C-257CB0D69D47}" destId="{F795B70D-6572-4034-8C65-5001F81203BB}" srcOrd="2" destOrd="0" presId="urn:microsoft.com/office/officeart/2018/2/layout/IconVerticalSolidList"/>
    <dgm:cxn modelId="{46E2C6EA-C300-41B9-8240-FDDBE17A71A7}" type="presParOf" srcId="{1D36E1EA-4CBD-4817-B67C-257CB0D69D47}" destId="{08CB2235-5366-46A1-9CEC-9A621F2C6C26}" srcOrd="3" destOrd="0" presId="urn:microsoft.com/office/officeart/2018/2/layout/IconVerticalSolidList"/>
    <dgm:cxn modelId="{45A1D3C1-21BE-4CF7-8E36-35B75541C0A1}" type="presParOf" srcId="{8E449B77-7276-46CF-82AF-DCDACC90A8EC}" destId="{BDF76ED9-53F7-4F62-8DAF-58F5F7AA0843}" srcOrd="5" destOrd="0" presId="urn:microsoft.com/office/officeart/2018/2/layout/IconVerticalSolidList"/>
    <dgm:cxn modelId="{7D20AB9F-BB23-4BF0-9BBB-9BB39955A3B7}" type="presParOf" srcId="{8E449B77-7276-46CF-82AF-DCDACC90A8EC}" destId="{077624FF-B254-4B25-BF52-81809FE00A93}" srcOrd="6" destOrd="0" presId="urn:microsoft.com/office/officeart/2018/2/layout/IconVerticalSolidList"/>
    <dgm:cxn modelId="{F96E5DD0-F7A0-4703-A172-FD44CB80093A}" type="presParOf" srcId="{077624FF-B254-4B25-BF52-81809FE00A93}" destId="{1DB67CC5-6FC5-4FEA-B5C2-38525E66D98A}" srcOrd="0" destOrd="0" presId="urn:microsoft.com/office/officeart/2018/2/layout/IconVerticalSolidList"/>
    <dgm:cxn modelId="{B6BE79DA-89F5-4775-9722-96FB18CC7818}" type="presParOf" srcId="{077624FF-B254-4B25-BF52-81809FE00A93}" destId="{32E365AB-23E5-4B1F-855F-CFD466EE8687}" srcOrd="1" destOrd="0" presId="urn:microsoft.com/office/officeart/2018/2/layout/IconVerticalSolidList"/>
    <dgm:cxn modelId="{B488E622-0DC3-40BB-8CC4-CE9A780E11E8}" type="presParOf" srcId="{077624FF-B254-4B25-BF52-81809FE00A93}" destId="{84D5BFED-71DD-46A3-996B-FEC25EF4B194}" srcOrd="2" destOrd="0" presId="urn:microsoft.com/office/officeart/2018/2/layout/IconVerticalSolidList"/>
    <dgm:cxn modelId="{2F05743D-F7A5-47DA-9B05-A42E0C9515EF}" type="presParOf" srcId="{077624FF-B254-4B25-BF52-81809FE00A93}" destId="{F469958F-742E-4D7D-8B6D-F4361C5DF54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What impacts were brought from the implemented best practices?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7D9D74D-2C5D-4E1A-8E1F-35D6AD9880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Impact in terms of sustainable productivity, production capacity, energy consumption, environment issues, etc.</a:t>
          </a:r>
          <a:endParaRPr lang="en-GB" dirty="0"/>
        </a:p>
      </dgm:t>
    </dgm:pt>
    <dgm:pt modelId="{69362228-1D60-4B26-9C41-94C6E0AB9735}" type="parTrans" cxnId="{312E2279-DF0F-4A92-8852-C75CFFCE2BB4}">
      <dgm:prSet/>
      <dgm:spPr/>
      <dgm:t>
        <a:bodyPr/>
        <a:lstStyle/>
        <a:p>
          <a:endParaRPr lang="en-GB"/>
        </a:p>
      </dgm:t>
    </dgm:pt>
    <dgm:pt modelId="{08569366-7948-4053-B5DA-DCF663C9EB7A}" type="sibTrans" cxnId="{312E2279-DF0F-4A92-8852-C75CFFCE2BB4}">
      <dgm:prSet/>
      <dgm:spPr/>
      <dgm:t>
        <a:bodyPr/>
        <a:lstStyle/>
        <a:p>
          <a:endParaRPr lang="en-GB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2"/>
      <dgm:spPr/>
    </dgm:pt>
    <dgm:pt modelId="{C11C46D7-45A7-4DE2-A323-A566FC6B2EF5}" type="pres">
      <dgm:prSet presAssocID="{64B1FD2F-DC07-431E-A438-22A02DF3F9C5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2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077624FF-B254-4B25-BF52-81809FE00A93}" type="pres">
      <dgm:prSet presAssocID="{B7D9D74D-2C5D-4E1A-8E1F-35D6AD9880BF}" presName="compNode" presStyleCnt="0"/>
      <dgm:spPr/>
    </dgm:pt>
    <dgm:pt modelId="{1DB67CC5-6FC5-4FEA-B5C2-38525E66D98A}" type="pres">
      <dgm:prSet presAssocID="{B7D9D74D-2C5D-4E1A-8E1F-35D6AD9880BF}" presName="bgRect" presStyleLbl="bgShp" presStyleIdx="1" presStyleCnt="2"/>
      <dgm:spPr/>
    </dgm:pt>
    <dgm:pt modelId="{32E365AB-23E5-4B1F-855F-CFD466EE8687}" type="pres">
      <dgm:prSet presAssocID="{B7D9D74D-2C5D-4E1A-8E1F-35D6AD9880BF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Org Chart"/>
        </a:ext>
      </dgm:extLst>
    </dgm:pt>
    <dgm:pt modelId="{84D5BFED-71DD-46A3-996B-FEC25EF4B194}" type="pres">
      <dgm:prSet presAssocID="{B7D9D74D-2C5D-4E1A-8E1F-35D6AD9880BF}" presName="spaceRect" presStyleCnt="0"/>
      <dgm:spPr/>
    </dgm:pt>
    <dgm:pt modelId="{F469958F-742E-4D7D-8B6D-F4361C5DF543}" type="pres">
      <dgm:prSet presAssocID="{B7D9D74D-2C5D-4E1A-8E1F-35D6AD9880BF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C8D0854B-BCDE-4E8C-B182-95BD8B71AEA2}" type="presOf" srcId="{B7D9D74D-2C5D-4E1A-8E1F-35D6AD9880BF}" destId="{F469958F-742E-4D7D-8B6D-F4361C5DF543}" srcOrd="0" destOrd="0" presId="urn:microsoft.com/office/officeart/2018/2/layout/IconVerticalSolidList"/>
    <dgm:cxn modelId="{312E2279-DF0F-4A92-8852-C75CFFCE2BB4}" srcId="{9082F76F-7937-43D2-9F85-BDED1817211C}" destId="{B7D9D74D-2C5D-4E1A-8E1F-35D6AD9880BF}" srcOrd="1" destOrd="0" parTransId="{69362228-1D60-4B26-9C41-94C6E0AB9735}" sibTransId="{08569366-7948-4053-B5DA-DCF663C9EB7A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7D20AB9F-BB23-4BF0-9BBB-9BB39955A3B7}" type="presParOf" srcId="{8E449B77-7276-46CF-82AF-DCDACC90A8EC}" destId="{077624FF-B254-4B25-BF52-81809FE00A93}" srcOrd="2" destOrd="0" presId="urn:microsoft.com/office/officeart/2018/2/layout/IconVerticalSolidList"/>
    <dgm:cxn modelId="{F96E5DD0-F7A0-4703-A172-FD44CB80093A}" type="presParOf" srcId="{077624FF-B254-4B25-BF52-81809FE00A93}" destId="{1DB67CC5-6FC5-4FEA-B5C2-38525E66D98A}" srcOrd="0" destOrd="0" presId="urn:microsoft.com/office/officeart/2018/2/layout/IconVerticalSolidList"/>
    <dgm:cxn modelId="{B6BE79DA-89F5-4775-9722-96FB18CC7818}" type="presParOf" srcId="{077624FF-B254-4B25-BF52-81809FE00A93}" destId="{32E365AB-23E5-4B1F-855F-CFD466EE8687}" srcOrd="1" destOrd="0" presId="urn:microsoft.com/office/officeart/2018/2/layout/IconVerticalSolidList"/>
    <dgm:cxn modelId="{B488E622-0DC3-40BB-8CC4-CE9A780E11E8}" type="presParOf" srcId="{077624FF-B254-4B25-BF52-81809FE00A93}" destId="{84D5BFED-71DD-46A3-996B-FEC25EF4B194}" srcOrd="2" destOrd="0" presId="urn:microsoft.com/office/officeart/2018/2/layout/IconVerticalSolidList"/>
    <dgm:cxn modelId="{2F05743D-F7A5-47DA-9B05-A42E0C9515EF}" type="presParOf" srcId="{077624FF-B254-4B25-BF52-81809FE00A93}" destId="{F469958F-742E-4D7D-8B6D-F4361C5DF54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What makes your solution stand out?</a:t>
          </a:r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Example: “AI-based real-time optimization engine for predictive load balancing.”</a:t>
          </a:r>
          <a:endParaRPr lang="en-GB" dirty="0"/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Example: “AI-based real-time optimization engine for predictive load balancing.”</a:t>
          </a:r>
          <a:endParaRPr lang="en-GB" dirty="0"/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B7D9D74D-2C5D-4E1A-8E1F-35D6AD9880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 charts, icons, or infographics for visual appeal</a:t>
          </a:r>
          <a:endParaRPr lang="en-GB" dirty="0"/>
        </a:p>
      </dgm:t>
    </dgm:pt>
    <dgm:pt modelId="{69362228-1D60-4B26-9C41-94C6E0AB9735}" type="parTrans" cxnId="{312E2279-DF0F-4A92-8852-C75CFFCE2BB4}">
      <dgm:prSet/>
      <dgm:spPr/>
      <dgm:t>
        <a:bodyPr/>
        <a:lstStyle/>
        <a:p>
          <a:endParaRPr lang="en-GB"/>
        </a:p>
      </dgm:t>
    </dgm:pt>
    <dgm:pt modelId="{08569366-7948-4053-B5DA-DCF663C9EB7A}" type="sibTrans" cxnId="{312E2279-DF0F-4A92-8852-C75CFFCE2BB4}">
      <dgm:prSet/>
      <dgm:spPr/>
      <dgm:t>
        <a:bodyPr/>
        <a:lstStyle/>
        <a:p>
          <a:endParaRPr lang="en-GB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4"/>
      <dgm:spPr/>
    </dgm:pt>
    <dgm:pt modelId="{C11C46D7-45A7-4DE2-A323-A566FC6B2EF5}" type="pres">
      <dgm:prSet presAssocID="{64B1FD2F-DC07-431E-A438-22A02DF3F9C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4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4"/>
      <dgm:spPr/>
    </dgm:pt>
    <dgm:pt modelId="{F751ADEF-8E7B-4783-BF72-3D4C49EEF998}" type="pres">
      <dgm:prSet presAssocID="{44CC5051-16BA-429F-B630-736936C9676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4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4"/>
      <dgm:spPr/>
    </dgm:pt>
    <dgm:pt modelId="{9F69E0F6-5F7D-49FD-9125-3D70B58D2B11}" type="pres">
      <dgm:prSet presAssocID="{69536ED1-CA10-4BDC-885B-93C04F82D5C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4">
        <dgm:presLayoutVars>
          <dgm:chMax val="0"/>
          <dgm:chPref val="0"/>
        </dgm:presLayoutVars>
      </dgm:prSet>
      <dgm:spPr/>
    </dgm:pt>
    <dgm:pt modelId="{BDF76ED9-53F7-4F62-8DAF-58F5F7AA0843}" type="pres">
      <dgm:prSet presAssocID="{3705D526-BFDC-490D-AC19-72ED166C0D85}" presName="sibTrans" presStyleCnt="0"/>
      <dgm:spPr/>
    </dgm:pt>
    <dgm:pt modelId="{077624FF-B254-4B25-BF52-81809FE00A93}" type="pres">
      <dgm:prSet presAssocID="{B7D9D74D-2C5D-4E1A-8E1F-35D6AD9880BF}" presName="compNode" presStyleCnt="0"/>
      <dgm:spPr/>
    </dgm:pt>
    <dgm:pt modelId="{1DB67CC5-6FC5-4FEA-B5C2-38525E66D98A}" type="pres">
      <dgm:prSet presAssocID="{B7D9D74D-2C5D-4E1A-8E1F-35D6AD9880BF}" presName="bgRect" presStyleLbl="bgShp" presStyleIdx="3" presStyleCnt="4"/>
      <dgm:spPr/>
    </dgm:pt>
    <dgm:pt modelId="{32E365AB-23E5-4B1F-855F-CFD466EE8687}" type="pres">
      <dgm:prSet presAssocID="{B7D9D74D-2C5D-4E1A-8E1F-35D6AD9880B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Org Chart"/>
        </a:ext>
      </dgm:extLst>
    </dgm:pt>
    <dgm:pt modelId="{84D5BFED-71DD-46A3-996B-FEC25EF4B194}" type="pres">
      <dgm:prSet presAssocID="{B7D9D74D-2C5D-4E1A-8E1F-35D6AD9880BF}" presName="spaceRect" presStyleCnt="0"/>
      <dgm:spPr/>
    </dgm:pt>
    <dgm:pt modelId="{F469958F-742E-4D7D-8B6D-F4361C5DF543}" type="pres">
      <dgm:prSet presAssocID="{B7D9D74D-2C5D-4E1A-8E1F-35D6AD9880B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A19F315-5FEA-4C40-B280-EFECA185140A}" type="presOf" srcId="{44CC5051-16BA-429F-B630-736936C96769}" destId="{CFFA5884-1107-4845-B6DE-982710D6CBA4}" srcOrd="0" destOrd="0" presId="urn:microsoft.com/office/officeart/2018/2/layout/IconVerticalSolidList"/>
    <dgm:cxn modelId="{62F96C60-6128-4D5F-977F-6910B9644B30}" type="presOf" srcId="{64B1FD2F-DC07-431E-A438-22A02DF3F9C5}" destId="{09D29A80-F6C6-43CD-A803-FF6E4719BA66}" srcOrd="0" destOrd="0" presId="urn:microsoft.com/office/officeart/2018/2/layout/IconVerticalSolidList"/>
    <dgm:cxn modelId="{C8D0854B-BCDE-4E8C-B182-95BD8B71AEA2}" type="presOf" srcId="{B7D9D74D-2C5D-4E1A-8E1F-35D6AD9880BF}" destId="{F469958F-742E-4D7D-8B6D-F4361C5DF543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312E2279-DF0F-4A92-8852-C75CFFCE2BB4}" srcId="{9082F76F-7937-43D2-9F85-BDED1817211C}" destId="{B7D9D74D-2C5D-4E1A-8E1F-35D6AD9880BF}" srcOrd="3" destOrd="0" parTransId="{69362228-1D60-4B26-9C41-94C6E0AB9735}" sibTransId="{08569366-7948-4053-B5DA-DCF663C9EB7A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8479CCD5-2A56-4EFE-A71D-E983ED2EF917}" type="presOf" srcId="{9082F76F-7937-43D2-9F85-BDED1817211C}" destId="{8E449B77-7276-46CF-82AF-DCDACC90A8EC}" srcOrd="0" destOrd="0" presId="urn:microsoft.com/office/officeart/2018/2/layout/IconVerticalSolidList"/>
    <dgm:cxn modelId="{8F377EF7-A532-4C4A-902D-84B61F1B4E22}" type="presOf" srcId="{69536ED1-CA10-4BDC-885B-93C04F82D5CD}" destId="{08CB2235-5366-46A1-9CEC-9A621F2C6C26}" srcOrd="0" destOrd="0" presId="urn:microsoft.com/office/officeart/2018/2/layout/IconVerticalSolidList"/>
    <dgm:cxn modelId="{477710A1-6F22-429B-9699-FD89A92EE9A2}" type="presParOf" srcId="{8E449B77-7276-46CF-82AF-DCDACC90A8EC}" destId="{12EEF808-524D-4B05-B3D1-FA37FCF6CB32}" srcOrd="0" destOrd="0" presId="urn:microsoft.com/office/officeart/2018/2/layout/IconVerticalSolidList"/>
    <dgm:cxn modelId="{8CA39EA0-7B40-4CE1-9E1C-BE5C23E742A1}" type="presParOf" srcId="{12EEF808-524D-4B05-B3D1-FA37FCF6CB32}" destId="{50E5FEC1-1E54-4628-BB37-52BFDB6F5440}" srcOrd="0" destOrd="0" presId="urn:microsoft.com/office/officeart/2018/2/layout/IconVerticalSolidList"/>
    <dgm:cxn modelId="{F3EFF4E0-62EB-4C71-B36A-D5B7CB0AD579}" type="presParOf" srcId="{12EEF808-524D-4B05-B3D1-FA37FCF6CB32}" destId="{C11C46D7-45A7-4DE2-A323-A566FC6B2EF5}" srcOrd="1" destOrd="0" presId="urn:microsoft.com/office/officeart/2018/2/layout/IconVerticalSolidList"/>
    <dgm:cxn modelId="{97BFB2C9-408C-480E-9FCD-82C5A8D66436}" type="presParOf" srcId="{12EEF808-524D-4B05-B3D1-FA37FCF6CB32}" destId="{016A623F-B8A6-4CB0-81D6-59D8A2B59B48}" srcOrd="2" destOrd="0" presId="urn:microsoft.com/office/officeart/2018/2/layout/IconVerticalSolidList"/>
    <dgm:cxn modelId="{22778A9C-42EF-49D9-8352-6F860F786C94}" type="presParOf" srcId="{12EEF808-524D-4B05-B3D1-FA37FCF6CB32}" destId="{09D29A80-F6C6-43CD-A803-FF6E4719BA66}" srcOrd="3" destOrd="0" presId="urn:microsoft.com/office/officeart/2018/2/layout/IconVerticalSolidList"/>
    <dgm:cxn modelId="{74AB8377-A366-4A34-868B-C8FD618E1F52}" type="presParOf" srcId="{8E449B77-7276-46CF-82AF-DCDACC90A8EC}" destId="{49FB6B8B-5153-4259-8728-179536A5B617}" srcOrd="1" destOrd="0" presId="urn:microsoft.com/office/officeart/2018/2/layout/IconVerticalSolidList"/>
    <dgm:cxn modelId="{B8266BA5-A367-493A-947A-CEED2967ED37}" type="presParOf" srcId="{8E449B77-7276-46CF-82AF-DCDACC90A8EC}" destId="{10DB6F15-EF74-4B06-A1B1-3CF904E1D9BE}" srcOrd="2" destOrd="0" presId="urn:microsoft.com/office/officeart/2018/2/layout/IconVerticalSolidList"/>
    <dgm:cxn modelId="{D0A310F8-5390-458E-8016-9ED675BE5100}" type="presParOf" srcId="{10DB6F15-EF74-4B06-A1B1-3CF904E1D9BE}" destId="{4300F05F-97B2-41D3-9027-5E8295B9B251}" srcOrd="0" destOrd="0" presId="urn:microsoft.com/office/officeart/2018/2/layout/IconVerticalSolidList"/>
    <dgm:cxn modelId="{C8EA9568-C45E-453A-ADC5-8347291E5A3C}" type="presParOf" srcId="{10DB6F15-EF74-4B06-A1B1-3CF904E1D9BE}" destId="{F751ADEF-8E7B-4783-BF72-3D4C49EEF998}" srcOrd="1" destOrd="0" presId="urn:microsoft.com/office/officeart/2018/2/layout/IconVerticalSolidList"/>
    <dgm:cxn modelId="{218FF0A9-A571-4FA2-808F-65031DB9F832}" type="presParOf" srcId="{10DB6F15-EF74-4B06-A1B1-3CF904E1D9BE}" destId="{60C4282C-F5EB-4ADD-BE23-02DD460C7F79}" srcOrd="2" destOrd="0" presId="urn:microsoft.com/office/officeart/2018/2/layout/IconVerticalSolidList"/>
    <dgm:cxn modelId="{4FFD95E7-9EA7-475F-A3E4-C35FE2D74436}" type="presParOf" srcId="{10DB6F15-EF74-4B06-A1B1-3CF904E1D9BE}" destId="{CFFA5884-1107-4845-B6DE-982710D6CBA4}" srcOrd="3" destOrd="0" presId="urn:microsoft.com/office/officeart/2018/2/layout/IconVerticalSolidList"/>
    <dgm:cxn modelId="{EC00E7E9-47F2-407A-8BB0-C03D19FCA3F7}" type="presParOf" srcId="{8E449B77-7276-46CF-82AF-DCDACC90A8EC}" destId="{53171CF6-1692-4AFE-B0A0-E457E813E9AA}" srcOrd="3" destOrd="0" presId="urn:microsoft.com/office/officeart/2018/2/layout/IconVerticalSolidList"/>
    <dgm:cxn modelId="{F6408506-2A5E-4981-A5E3-0BC091C893D5}" type="presParOf" srcId="{8E449B77-7276-46CF-82AF-DCDACC90A8EC}" destId="{1D36E1EA-4CBD-4817-B67C-257CB0D69D47}" srcOrd="4" destOrd="0" presId="urn:microsoft.com/office/officeart/2018/2/layout/IconVerticalSolidList"/>
    <dgm:cxn modelId="{41DEEEA1-01DA-446C-B62B-F540C7DC69AA}" type="presParOf" srcId="{1D36E1EA-4CBD-4817-B67C-257CB0D69D47}" destId="{2A50322E-7F4E-4844-965D-9D0669A265B5}" srcOrd="0" destOrd="0" presId="urn:microsoft.com/office/officeart/2018/2/layout/IconVerticalSolidList"/>
    <dgm:cxn modelId="{DBED252A-925D-4660-B48F-C4BED5C12B9E}" type="presParOf" srcId="{1D36E1EA-4CBD-4817-B67C-257CB0D69D47}" destId="{9F69E0F6-5F7D-49FD-9125-3D70B58D2B11}" srcOrd="1" destOrd="0" presId="urn:microsoft.com/office/officeart/2018/2/layout/IconVerticalSolidList"/>
    <dgm:cxn modelId="{7939A1ED-795F-450D-B4E0-3AEE9A5A8FAC}" type="presParOf" srcId="{1D36E1EA-4CBD-4817-B67C-257CB0D69D47}" destId="{F795B70D-6572-4034-8C65-5001F81203BB}" srcOrd="2" destOrd="0" presId="urn:microsoft.com/office/officeart/2018/2/layout/IconVerticalSolidList"/>
    <dgm:cxn modelId="{46E2C6EA-C300-41B9-8240-FDDBE17A71A7}" type="presParOf" srcId="{1D36E1EA-4CBD-4817-B67C-257CB0D69D47}" destId="{08CB2235-5366-46A1-9CEC-9A621F2C6C26}" srcOrd="3" destOrd="0" presId="urn:microsoft.com/office/officeart/2018/2/layout/IconVerticalSolidList"/>
    <dgm:cxn modelId="{45A1D3C1-21BE-4CF7-8E36-35B75541C0A1}" type="presParOf" srcId="{8E449B77-7276-46CF-82AF-DCDACC90A8EC}" destId="{BDF76ED9-53F7-4F62-8DAF-58F5F7AA0843}" srcOrd="5" destOrd="0" presId="urn:microsoft.com/office/officeart/2018/2/layout/IconVerticalSolidList"/>
    <dgm:cxn modelId="{7D20AB9F-BB23-4BF0-9BBB-9BB39955A3B7}" type="presParOf" srcId="{8E449B77-7276-46CF-82AF-DCDACC90A8EC}" destId="{077624FF-B254-4B25-BF52-81809FE00A93}" srcOrd="6" destOrd="0" presId="urn:microsoft.com/office/officeart/2018/2/layout/IconVerticalSolidList"/>
    <dgm:cxn modelId="{F96E5DD0-F7A0-4703-A172-FD44CB80093A}" type="presParOf" srcId="{077624FF-B254-4B25-BF52-81809FE00A93}" destId="{1DB67CC5-6FC5-4FEA-B5C2-38525E66D98A}" srcOrd="0" destOrd="0" presId="urn:microsoft.com/office/officeart/2018/2/layout/IconVerticalSolidList"/>
    <dgm:cxn modelId="{B6BE79DA-89F5-4775-9722-96FB18CC7818}" type="presParOf" srcId="{077624FF-B254-4B25-BF52-81809FE00A93}" destId="{32E365AB-23E5-4B1F-855F-CFD466EE8687}" srcOrd="1" destOrd="0" presId="urn:microsoft.com/office/officeart/2018/2/layout/IconVerticalSolidList"/>
    <dgm:cxn modelId="{B488E622-0DC3-40BB-8CC4-CE9A780E11E8}" type="presParOf" srcId="{077624FF-B254-4B25-BF52-81809FE00A93}" destId="{84D5BFED-71DD-46A3-996B-FEC25EF4B194}" srcOrd="2" destOrd="0" presId="urn:microsoft.com/office/officeart/2018/2/layout/IconVerticalSolidList"/>
    <dgm:cxn modelId="{2F05743D-F7A5-47DA-9B05-A42E0C9515EF}" type="presParOf" srcId="{077624FF-B254-4B25-BF52-81809FE00A93}" destId="{F469958F-742E-4D7D-8B6D-F4361C5DF54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082F76F-7937-43D2-9F85-BDED18172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64B1FD2F-DC07-431E-A438-22A02DF3F9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Reflect on your learning or upcoming improvements</a:t>
          </a:r>
          <a:endParaRPr lang="en-US" dirty="0"/>
        </a:p>
      </dgm:t>
    </dgm:pt>
    <dgm:pt modelId="{8EBADF6A-8D3A-409B-8B07-3924548F3042}" type="parTrans" cxnId="{1F9C4FAF-E1E9-4D73-850E-8F2343114720}">
      <dgm:prSet/>
      <dgm:spPr/>
      <dgm:t>
        <a:bodyPr/>
        <a:lstStyle/>
        <a:p>
          <a:endParaRPr lang="en-US"/>
        </a:p>
      </dgm:t>
    </dgm:pt>
    <dgm:pt modelId="{D440FDC8-240B-40A0-B9D8-66AC494F26D1}" type="sibTrans" cxnId="{1F9C4FAF-E1E9-4D73-850E-8F234311472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CC5051-16BA-429F-B630-736936C967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What challenges did you face?</a:t>
          </a:r>
          <a:endParaRPr lang="en-GB" dirty="0"/>
        </a:p>
      </dgm:t>
    </dgm:pt>
    <dgm:pt modelId="{E7A6755D-89EE-4C97-8C94-4957EF193583}" type="parTrans" cxnId="{63D25F54-EDBA-4194-8C7F-59439EC4BDB4}">
      <dgm:prSet/>
      <dgm:spPr/>
      <dgm:t>
        <a:bodyPr/>
        <a:lstStyle/>
        <a:p>
          <a:endParaRPr lang="en-US"/>
        </a:p>
      </dgm:t>
    </dgm:pt>
    <dgm:pt modelId="{8791D08D-2B2A-45EE-9037-6CD2C9467076}" type="sibTrans" cxnId="{63D25F54-EDBA-4194-8C7F-59439EC4BDB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9536ED1-CA10-4BDC-885B-93C04F82D5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What’s planned for scale-up or replication?</a:t>
          </a:r>
          <a:endParaRPr lang="en-US" dirty="0"/>
        </a:p>
      </dgm:t>
    </dgm:pt>
    <dgm:pt modelId="{66C91D00-DB4F-46A0-A5EC-A2D148FC817D}" type="parTrans" cxnId="{6619088A-2C79-4D44-8485-3571FAC6FA31}">
      <dgm:prSet/>
      <dgm:spPr/>
      <dgm:t>
        <a:bodyPr/>
        <a:lstStyle/>
        <a:p>
          <a:endParaRPr lang="en-US"/>
        </a:p>
      </dgm:t>
    </dgm:pt>
    <dgm:pt modelId="{3705D526-BFDC-490D-AC19-72ED166C0D85}" type="sibTrans" cxnId="{6619088A-2C79-4D44-8485-3571FAC6FA31}">
      <dgm:prSet/>
      <dgm:spPr/>
      <dgm:t>
        <a:bodyPr/>
        <a:lstStyle/>
        <a:p>
          <a:endParaRPr lang="en-US"/>
        </a:p>
      </dgm:t>
    </dgm:pt>
    <dgm:pt modelId="{8E449B77-7276-46CF-82AF-DCDACC90A8EC}" type="pres">
      <dgm:prSet presAssocID="{9082F76F-7937-43D2-9F85-BDED1817211C}" presName="root" presStyleCnt="0">
        <dgm:presLayoutVars>
          <dgm:dir/>
          <dgm:resizeHandles val="exact"/>
        </dgm:presLayoutVars>
      </dgm:prSet>
      <dgm:spPr/>
    </dgm:pt>
    <dgm:pt modelId="{12EEF808-524D-4B05-B3D1-FA37FCF6CB32}" type="pres">
      <dgm:prSet presAssocID="{64B1FD2F-DC07-431E-A438-22A02DF3F9C5}" presName="compNode" presStyleCnt="0"/>
      <dgm:spPr/>
    </dgm:pt>
    <dgm:pt modelId="{50E5FEC1-1E54-4628-BB37-52BFDB6F5440}" type="pres">
      <dgm:prSet presAssocID="{64B1FD2F-DC07-431E-A438-22A02DF3F9C5}" presName="bgRect" presStyleLbl="bgShp" presStyleIdx="0" presStyleCnt="3"/>
      <dgm:spPr/>
    </dgm:pt>
    <dgm:pt modelId="{C11C46D7-45A7-4DE2-A323-A566FC6B2EF5}" type="pres">
      <dgm:prSet presAssocID="{64B1FD2F-DC07-431E-A438-22A02DF3F9C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016A623F-B8A6-4CB0-81D6-59D8A2B59B48}" type="pres">
      <dgm:prSet presAssocID="{64B1FD2F-DC07-431E-A438-22A02DF3F9C5}" presName="spaceRect" presStyleCnt="0"/>
      <dgm:spPr/>
    </dgm:pt>
    <dgm:pt modelId="{09D29A80-F6C6-43CD-A803-FF6E4719BA66}" type="pres">
      <dgm:prSet presAssocID="{64B1FD2F-DC07-431E-A438-22A02DF3F9C5}" presName="parTx" presStyleLbl="revTx" presStyleIdx="0" presStyleCnt="3">
        <dgm:presLayoutVars>
          <dgm:chMax val="0"/>
          <dgm:chPref val="0"/>
        </dgm:presLayoutVars>
      </dgm:prSet>
      <dgm:spPr/>
    </dgm:pt>
    <dgm:pt modelId="{49FB6B8B-5153-4259-8728-179536A5B617}" type="pres">
      <dgm:prSet presAssocID="{D440FDC8-240B-40A0-B9D8-66AC494F26D1}" presName="sibTrans" presStyleCnt="0"/>
      <dgm:spPr/>
    </dgm:pt>
    <dgm:pt modelId="{10DB6F15-EF74-4B06-A1B1-3CF904E1D9BE}" type="pres">
      <dgm:prSet presAssocID="{44CC5051-16BA-429F-B630-736936C96769}" presName="compNode" presStyleCnt="0"/>
      <dgm:spPr/>
    </dgm:pt>
    <dgm:pt modelId="{4300F05F-97B2-41D3-9027-5E8295B9B251}" type="pres">
      <dgm:prSet presAssocID="{44CC5051-16BA-429F-B630-736936C96769}" presName="bgRect" presStyleLbl="bgShp" presStyleIdx="1" presStyleCnt="3"/>
      <dgm:spPr/>
    </dgm:pt>
    <dgm:pt modelId="{F751ADEF-8E7B-4783-BF72-3D4C49EEF998}" type="pres">
      <dgm:prSet presAssocID="{44CC5051-16BA-429F-B630-736936C9676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0C4282C-F5EB-4ADD-BE23-02DD460C7F79}" type="pres">
      <dgm:prSet presAssocID="{44CC5051-16BA-429F-B630-736936C96769}" presName="spaceRect" presStyleCnt="0"/>
      <dgm:spPr/>
    </dgm:pt>
    <dgm:pt modelId="{CFFA5884-1107-4845-B6DE-982710D6CBA4}" type="pres">
      <dgm:prSet presAssocID="{44CC5051-16BA-429F-B630-736936C96769}" presName="parTx" presStyleLbl="revTx" presStyleIdx="1" presStyleCnt="3">
        <dgm:presLayoutVars>
          <dgm:chMax val="0"/>
          <dgm:chPref val="0"/>
        </dgm:presLayoutVars>
      </dgm:prSet>
      <dgm:spPr/>
    </dgm:pt>
    <dgm:pt modelId="{53171CF6-1692-4AFE-B0A0-E457E813E9AA}" type="pres">
      <dgm:prSet presAssocID="{8791D08D-2B2A-45EE-9037-6CD2C9467076}" presName="sibTrans" presStyleCnt="0"/>
      <dgm:spPr/>
    </dgm:pt>
    <dgm:pt modelId="{1D36E1EA-4CBD-4817-B67C-257CB0D69D47}" type="pres">
      <dgm:prSet presAssocID="{69536ED1-CA10-4BDC-885B-93C04F82D5CD}" presName="compNode" presStyleCnt="0"/>
      <dgm:spPr/>
    </dgm:pt>
    <dgm:pt modelId="{2A50322E-7F4E-4844-965D-9D0669A265B5}" type="pres">
      <dgm:prSet presAssocID="{69536ED1-CA10-4BDC-885B-93C04F82D5CD}" presName="bgRect" presStyleLbl="bgShp" presStyleIdx="2" presStyleCnt="3"/>
      <dgm:spPr/>
    </dgm:pt>
    <dgm:pt modelId="{9F69E0F6-5F7D-49FD-9125-3D70B58D2B11}" type="pres">
      <dgm:prSet presAssocID="{69536ED1-CA10-4BDC-885B-93C04F82D5C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F795B70D-6572-4034-8C65-5001F81203BB}" type="pres">
      <dgm:prSet presAssocID="{69536ED1-CA10-4BDC-885B-93C04F82D5CD}" presName="spaceRect" presStyleCnt="0"/>
      <dgm:spPr/>
    </dgm:pt>
    <dgm:pt modelId="{08CB2235-5366-46A1-9CEC-9A621F2C6C26}" type="pres">
      <dgm:prSet presAssocID="{69536ED1-CA10-4BDC-885B-93C04F82D5C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D0A200E-0A7A-432C-A84C-A906D2552964}" type="presOf" srcId="{44CC5051-16BA-429F-B630-736936C96769}" destId="{CFFA5884-1107-4845-B6DE-982710D6CBA4}" srcOrd="0" destOrd="0" presId="urn:microsoft.com/office/officeart/2018/2/layout/IconVerticalSolidList"/>
    <dgm:cxn modelId="{63D25F54-EDBA-4194-8C7F-59439EC4BDB4}" srcId="{9082F76F-7937-43D2-9F85-BDED1817211C}" destId="{44CC5051-16BA-429F-B630-736936C96769}" srcOrd="1" destOrd="0" parTransId="{E7A6755D-89EE-4C97-8C94-4957EF193583}" sibTransId="{8791D08D-2B2A-45EE-9037-6CD2C9467076}"/>
    <dgm:cxn modelId="{6619088A-2C79-4D44-8485-3571FAC6FA31}" srcId="{9082F76F-7937-43D2-9F85-BDED1817211C}" destId="{69536ED1-CA10-4BDC-885B-93C04F82D5CD}" srcOrd="2" destOrd="0" parTransId="{66C91D00-DB4F-46A0-A5EC-A2D148FC817D}" sibTransId="{3705D526-BFDC-490D-AC19-72ED166C0D85}"/>
    <dgm:cxn modelId="{1F9C4FAF-E1E9-4D73-850E-8F2343114720}" srcId="{9082F76F-7937-43D2-9F85-BDED1817211C}" destId="{64B1FD2F-DC07-431E-A438-22A02DF3F9C5}" srcOrd="0" destOrd="0" parTransId="{8EBADF6A-8D3A-409B-8B07-3924548F3042}" sibTransId="{D440FDC8-240B-40A0-B9D8-66AC494F26D1}"/>
    <dgm:cxn modelId="{69CA03B6-A6A8-41F2-ACE2-FEA245EA583E}" type="presOf" srcId="{69536ED1-CA10-4BDC-885B-93C04F82D5CD}" destId="{08CB2235-5366-46A1-9CEC-9A621F2C6C26}" srcOrd="0" destOrd="0" presId="urn:microsoft.com/office/officeart/2018/2/layout/IconVerticalSolidList"/>
    <dgm:cxn modelId="{A19169D1-06AD-459B-A5D7-103FF7A02F7C}" type="presOf" srcId="{9082F76F-7937-43D2-9F85-BDED1817211C}" destId="{8E449B77-7276-46CF-82AF-DCDACC90A8EC}" srcOrd="0" destOrd="0" presId="urn:microsoft.com/office/officeart/2018/2/layout/IconVerticalSolidList"/>
    <dgm:cxn modelId="{B49F40E4-714F-4C9E-B58F-8F0DBB2867EB}" type="presOf" srcId="{64B1FD2F-DC07-431E-A438-22A02DF3F9C5}" destId="{09D29A80-F6C6-43CD-A803-FF6E4719BA66}" srcOrd="0" destOrd="0" presId="urn:microsoft.com/office/officeart/2018/2/layout/IconVerticalSolidList"/>
    <dgm:cxn modelId="{342EA98D-AAD1-492B-9DEB-C842F3B3639D}" type="presParOf" srcId="{8E449B77-7276-46CF-82AF-DCDACC90A8EC}" destId="{12EEF808-524D-4B05-B3D1-FA37FCF6CB32}" srcOrd="0" destOrd="0" presId="urn:microsoft.com/office/officeart/2018/2/layout/IconVerticalSolidList"/>
    <dgm:cxn modelId="{2098F3A4-0C2B-48A4-B215-A2E193EFAE7B}" type="presParOf" srcId="{12EEF808-524D-4B05-B3D1-FA37FCF6CB32}" destId="{50E5FEC1-1E54-4628-BB37-52BFDB6F5440}" srcOrd="0" destOrd="0" presId="urn:microsoft.com/office/officeart/2018/2/layout/IconVerticalSolidList"/>
    <dgm:cxn modelId="{32FDEECF-AA86-4D5C-97FB-DED52960FAA5}" type="presParOf" srcId="{12EEF808-524D-4B05-B3D1-FA37FCF6CB32}" destId="{C11C46D7-45A7-4DE2-A323-A566FC6B2EF5}" srcOrd="1" destOrd="0" presId="urn:microsoft.com/office/officeart/2018/2/layout/IconVerticalSolidList"/>
    <dgm:cxn modelId="{F5D705E3-264C-4991-A585-70FDA6F994FD}" type="presParOf" srcId="{12EEF808-524D-4B05-B3D1-FA37FCF6CB32}" destId="{016A623F-B8A6-4CB0-81D6-59D8A2B59B48}" srcOrd="2" destOrd="0" presId="urn:microsoft.com/office/officeart/2018/2/layout/IconVerticalSolidList"/>
    <dgm:cxn modelId="{DBA4BAAC-F4E6-4160-82E9-181DC2E7B7A8}" type="presParOf" srcId="{12EEF808-524D-4B05-B3D1-FA37FCF6CB32}" destId="{09D29A80-F6C6-43CD-A803-FF6E4719BA66}" srcOrd="3" destOrd="0" presId="urn:microsoft.com/office/officeart/2018/2/layout/IconVerticalSolidList"/>
    <dgm:cxn modelId="{9B1CCBC3-1789-4DC2-A9F3-544F0108A106}" type="presParOf" srcId="{8E449B77-7276-46CF-82AF-DCDACC90A8EC}" destId="{49FB6B8B-5153-4259-8728-179536A5B617}" srcOrd="1" destOrd="0" presId="urn:microsoft.com/office/officeart/2018/2/layout/IconVerticalSolidList"/>
    <dgm:cxn modelId="{01880697-56EC-485C-8F09-5C04BA8F179D}" type="presParOf" srcId="{8E449B77-7276-46CF-82AF-DCDACC90A8EC}" destId="{10DB6F15-EF74-4B06-A1B1-3CF904E1D9BE}" srcOrd="2" destOrd="0" presId="urn:microsoft.com/office/officeart/2018/2/layout/IconVerticalSolidList"/>
    <dgm:cxn modelId="{180B7330-AD15-4909-8C2F-1107FD10A16E}" type="presParOf" srcId="{10DB6F15-EF74-4B06-A1B1-3CF904E1D9BE}" destId="{4300F05F-97B2-41D3-9027-5E8295B9B251}" srcOrd="0" destOrd="0" presId="urn:microsoft.com/office/officeart/2018/2/layout/IconVerticalSolidList"/>
    <dgm:cxn modelId="{E4D26225-7161-4071-AA45-36E7F816D8F4}" type="presParOf" srcId="{10DB6F15-EF74-4B06-A1B1-3CF904E1D9BE}" destId="{F751ADEF-8E7B-4783-BF72-3D4C49EEF998}" srcOrd="1" destOrd="0" presId="urn:microsoft.com/office/officeart/2018/2/layout/IconVerticalSolidList"/>
    <dgm:cxn modelId="{EBB07182-7DEC-4EE8-91DA-453372C3AF75}" type="presParOf" srcId="{10DB6F15-EF74-4B06-A1B1-3CF904E1D9BE}" destId="{60C4282C-F5EB-4ADD-BE23-02DD460C7F79}" srcOrd="2" destOrd="0" presId="urn:microsoft.com/office/officeart/2018/2/layout/IconVerticalSolidList"/>
    <dgm:cxn modelId="{EADAD071-3375-4C74-9477-3CCBFA4EC2F3}" type="presParOf" srcId="{10DB6F15-EF74-4B06-A1B1-3CF904E1D9BE}" destId="{CFFA5884-1107-4845-B6DE-982710D6CBA4}" srcOrd="3" destOrd="0" presId="urn:microsoft.com/office/officeart/2018/2/layout/IconVerticalSolidList"/>
    <dgm:cxn modelId="{B682496A-4E0A-4D1B-B0B1-67F160004F81}" type="presParOf" srcId="{8E449B77-7276-46CF-82AF-DCDACC90A8EC}" destId="{53171CF6-1692-4AFE-B0A0-E457E813E9AA}" srcOrd="3" destOrd="0" presId="urn:microsoft.com/office/officeart/2018/2/layout/IconVerticalSolidList"/>
    <dgm:cxn modelId="{6F9E283A-7F2F-480F-9E2E-2D928D077003}" type="presParOf" srcId="{8E449B77-7276-46CF-82AF-DCDACC90A8EC}" destId="{1D36E1EA-4CBD-4817-B67C-257CB0D69D47}" srcOrd="4" destOrd="0" presId="urn:microsoft.com/office/officeart/2018/2/layout/IconVerticalSolidList"/>
    <dgm:cxn modelId="{5CD0C4EA-EB8A-4FA3-94F2-9D4F1370F177}" type="presParOf" srcId="{1D36E1EA-4CBD-4817-B67C-257CB0D69D47}" destId="{2A50322E-7F4E-4844-965D-9D0669A265B5}" srcOrd="0" destOrd="0" presId="urn:microsoft.com/office/officeart/2018/2/layout/IconVerticalSolidList"/>
    <dgm:cxn modelId="{E2679DC3-7D20-405D-A270-74114B86830F}" type="presParOf" srcId="{1D36E1EA-4CBD-4817-B67C-257CB0D69D47}" destId="{9F69E0F6-5F7D-49FD-9125-3D70B58D2B11}" srcOrd="1" destOrd="0" presId="urn:microsoft.com/office/officeart/2018/2/layout/IconVerticalSolidList"/>
    <dgm:cxn modelId="{C0891A88-AF3F-4739-A4C3-21D9FC107FEE}" type="presParOf" srcId="{1D36E1EA-4CBD-4817-B67C-257CB0D69D47}" destId="{F795B70D-6572-4034-8C65-5001F81203BB}" srcOrd="2" destOrd="0" presId="urn:microsoft.com/office/officeart/2018/2/layout/IconVerticalSolidList"/>
    <dgm:cxn modelId="{68F7FFB1-0D53-4598-8467-299041F42FAA}" type="presParOf" srcId="{1D36E1EA-4CBD-4817-B67C-257CB0D69D47}" destId="{08CB2235-5366-46A1-9CEC-9A621F2C6C2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D78EEA8-1641-4BBA-B4EA-D5C02D44F18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90480D8-7339-42D2-BB5B-638DAD4088F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Name:</a:t>
          </a:r>
        </a:p>
      </dgm:t>
    </dgm:pt>
    <dgm:pt modelId="{2EEE13AD-F04B-4C3A-8824-18F4AD265804}" type="parTrans" cxnId="{86940334-301D-41A7-A15B-86F209632D7B}">
      <dgm:prSet/>
      <dgm:spPr/>
      <dgm:t>
        <a:bodyPr/>
        <a:lstStyle/>
        <a:p>
          <a:endParaRPr lang="en-US"/>
        </a:p>
      </dgm:t>
    </dgm:pt>
    <dgm:pt modelId="{015331B4-679F-453B-98AF-7A5F7461F5A3}" type="sibTrans" cxnId="{86940334-301D-41A7-A15B-86F209632D7B}">
      <dgm:prSet/>
      <dgm:spPr/>
      <dgm:t>
        <a:bodyPr/>
        <a:lstStyle/>
        <a:p>
          <a:endParaRPr lang="en-US"/>
        </a:p>
      </dgm:t>
    </dgm:pt>
    <dgm:pt modelId="{6FB470D2-4DEA-4483-BCF1-881B867DB37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Email:</a:t>
          </a:r>
        </a:p>
      </dgm:t>
    </dgm:pt>
    <dgm:pt modelId="{FE4C1648-46D6-4271-B158-26727CA9F0E7}" type="parTrans" cxnId="{8453353D-D777-45B5-8541-1985A5B427FF}">
      <dgm:prSet/>
      <dgm:spPr/>
      <dgm:t>
        <a:bodyPr/>
        <a:lstStyle/>
        <a:p>
          <a:endParaRPr lang="en-US"/>
        </a:p>
      </dgm:t>
    </dgm:pt>
    <dgm:pt modelId="{29CE8704-AD6F-476E-801D-EF8723FB3EB4}" type="sibTrans" cxnId="{8453353D-D777-45B5-8541-1985A5B427FF}">
      <dgm:prSet/>
      <dgm:spPr/>
      <dgm:t>
        <a:bodyPr/>
        <a:lstStyle/>
        <a:p>
          <a:endParaRPr lang="en-US"/>
        </a:p>
      </dgm:t>
    </dgm:pt>
    <dgm:pt modelId="{DE9B4B67-49CF-4BAC-9926-79A895FD311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Contact No.:</a:t>
          </a:r>
        </a:p>
      </dgm:t>
    </dgm:pt>
    <dgm:pt modelId="{94CD6B2E-7E66-4EB7-935A-43115F50A57B}" type="parTrans" cxnId="{F196DB06-F26F-4ED8-8587-DE2C1C6441B1}">
      <dgm:prSet/>
      <dgm:spPr/>
      <dgm:t>
        <a:bodyPr/>
        <a:lstStyle/>
        <a:p>
          <a:endParaRPr lang="en-US"/>
        </a:p>
      </dgm:t>
    </dgm:pt>
    <dgm:pt modelId="{79A087BC-F021-42BB-BB36-B59A306085E0}" type="sibTrans" cxnId="{F196DB06-F26F-4ED8-8587-DE2C1C6441B1}">
      <dgm:prSet/>
      <dgm:spPr/>
      <dgm:t>
        <a:bodyPr/>
        <a:lstStyle/>
        <a:p>
          <a:endParaRPr lang="en-US"/>
        </a:p>
      </dgm:t>
    </dgm:pt>
    <dgm:pt modelId="{AE1A278F-F59D-4960-94C6-4BAF8C08A30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QR code linking to more information (optional but useful for networking)</a:t>
          </a:r>
          <a:br>
            <a:rPr lang="en-US"/>
          </a:br>
          <a:endParaRPr lang="en-US"/>
        </a:p>
      </dgm:t>
    </dgm:pt>
    <dgm:pt modelId="{C627E0EE-62E2-43AA-A8E2-45553DE578FB}" type="parTrans" cxnId="{A1430351-C174-4928-B910-CB04289E6ECD}">
      <dgm:prSet/>
      <dgm:spPr/>
      <dgm:t>
        <a:bodyPr/>
        <a:lstStyle/>
        <a:p>
          <a:endParaRPr lang="en-US"/>
        </a:p>
      </dgm:t>
    </dgm:pt>
    <dgm:pt modelId="{5871B5E7-1E86-4B53-8FB7-ADCAAEB30027}" type="sibTrans" cxnId="{A1430351-C174-4928-B910-CB04289E6ECD}">
      <dgm:prSet/>
      <dgm:spPr/>
      <dgm:t>
        <a:bodyPr/>
        <a:lstStyle/>
        <a:p>
          <a:endParaRPr lang="en-US"/>
        </a:p>
      </dgm:t>
    </dgm:pt>
    <dgm:pt modelId="{625B82C3-F535-4452-9514-124903DE9806}" type="pres">
      <dgm:prSet presAssocID="{CD78EEA8-1641-4BBA-B4EA-D5C02D44F186}" presName="root" presStyleCnt="0">
        <dgm:presLayoutVars>
          <dgm:dir/>
          <dgm:resizeHandles val="exact"/>
        </dgm:presLayoutVars>
      </dgm:prSet>
      <dgm:spPr/>
    </dgm:pt>
    <dgm:pt modelId="{56BB2C1B-305D-4853-AE45-7D85743F348E}" type="pres">
      <dgm:prSet presAssocID="{B90480D8-7339-42D2-BB5B-638DAD4088F8}" presName="compNode" presStyleCnt="0"/>
      <dgm:spPr/>
    </dgm:pt>
    <dgm:pt modelId="{65FE36A5-E504-4B37-B73F-142C0D35BBB9}" type="pres">
      <dgm:prSet presAssocID="{B90480D8-7339-42D2-BB5B-638DAD4088F8}" presName="bgRect" presStyleLbl="bgShp" presStyleIdx="0" presStyleCnt="4"/>
      <dgm:spPr/>
    </dgm:pt>
    <dgm:pt modelId="{BAF11CDA-B950-4756-912E-B2BB0DDABF4E}" type="pres">
      <dgm:prSet presAssocID="{B90480D8-7339-42D2-BB5B-638DAD4088F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10B24E62-9E3B-4C01-8F74-544B83C72CAD}" type="pres">
      <dgm:prSet presAssocID="{B90480D8-7339-42D2-BB5B-638DAD4088F8}" presName="spaceRect" presStyleCnt="0"/>
      <dgm:spPr/>
    </dgm:pt>
    <dgm:pt modelId="{13D6D9E3-F5F3-40C9-B5DC-045FE9D9046A}" type="pres">
      <dgm:prSet presAssocID="{B90480D8-7339-42D2-BB5B-638DAD4088F8}" presName="parTx" presStyleLbl="revTx" presStyleIdx="0" presStyleCnt="4">
        <dgm:presLayoutVars>
          <dgm:chMax val="0"/>
          <dgm:chPref val="0"/>
        </dgm:presLayoutVars>
      </dgm:prSet>
      <dgm:spPr/>
    </dgm:pt>
    <dgm:pt modelId="{70DFDA3D-0C30-4D88-BD90-827F080A4DEC}" type="pres">
      <dgm:prSet presAssocID="{015331B4-679F-453B-98AF-7A5F7461F5A3}" presName="sibTrans" presStyleCnt="0"/>
      <dgm:spPr/>
    </dgm:pt>
    <dgm:pt modelId="{DDD450B6-1B3A-4D14-BC2E-558B93AB985C}" type="pres">
      <dgm:prSet presAssocID="{6FB470D2-4DEA-4483-BCF1-881B867DB37C}" presName="compNode" presStyleCnt="0"/>
      <dgm:spPr/>
    </dgm:pt>
    <dgm:pt modelId="{0578437E-3D44-40C8-ACD0-E160590C492B}" type="pres">
      <dgm:prSet presAssocID="{6FB470D2-4DEA-4483-BCF1-881B867DB37C}" presName="bgRect" presStyleLbl="bgShp" presStyleIdx="1" presStyleCnt="4"/>
      <dgm:spPr/>
    </dgm:pt>
    <dgm:pt modelId="{A89AF31B-A567-4C79-ABF8-46DEDEC98A43}" type="pres">
      <dgm:prSet presAssocID="{6FB470D2-4DEA-4483-BCF1-881B867DB37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nd"/>
        </a:ext>
      </dgm:extLst>
    </dgm:pt>
    <dgm:pt modelId="{B969A2E9-312D-48A4-BE6F-54034373D9B1}" type="pres">
      <dgm:prSet presAssocID="{6FB470D2-4DEA-4483-BCF1-881B867DB37C}" presName="spaceRect" presStyleCnt="0"/>
      <dgm:spPr/>
    </dgm:pt>
    <dgm:pt modelId="{35E82A83-90FB-492E-8D74-56A5D73BB01F}" type="pres">
      <dgm:prSet presAssocID="{6FB470D2-4DEA-4483-BCF1-881B867DB37C}" presName="parTx" presStyleLbl="revTx" presStyleIdx="1" presStyleCnt="4">
        <dgm:presLayoutVars>
          <dgm:chMax val="0"/>
          <dgm:chPref val="0"/>
        </dgm:presLayoutVars>
      </dgm:prSet>
      <dgm:spPr/>
    </dgm:pt>
    <dgm:pt modelId="{6B25265C-AA74-479E-BB87-241822AB39EB}" type="pres">
      <dgm:prSet presAssocID="{29CE8704-AD6F-476E-801D-EF8723FB3EB4}" presName="sibTrans" presStyleCnt="0"/>
      <dgm:spPr/>
    </dgm:pt>
    <dgm:pt modelId="{B5E4EB3B-33BE-4B12-ADD2-D48F03B18EAB}" type="pres">
      <dgm:prSet presAssocID="{DE9B4B67-49CF-4BAC-9926-79A895FD3115}" presName="compNode" presStyleCnt="0"/>
      <dgm:spPr/>
    </dgm:pt>
    <dgm:pt modelId="{56E9E219-D7CF-40C1-A6FD-84E35362DA32}" type="pres">
      <dgm:prSet presAssocID="{DE9B4B67-49CF-4BAC-9926-79A895FD3115}" presName="bgRect" presStyleLbl="bgShp" presStyleIdx="2" presStyleCnt="4"/>
      <dgm:spPr/>
    </dgm:pt>
    <dgm:pt modelId="{4EFBC7E2-E493-4DE0-A689-F7C1067AFA76}" type="pres">
      <dgm:prSet presAssocID="{DE9B4B67-49CF-4BAC-9926-79A895FD311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4153AF65-7ECC-4BCC-B565-65B798D91BBE}" type="pres">
      <dgm:prSet presAssocID="{DE9B4B67-49CF-4BAC-9926-79A895FD3115}" presName="spaceRect" presStyleCnt="0"/>
      <dgm:spPr/>
    </dgm:pt>
    <dgm:pt modelId="{323FED62-AB06-4B3A-84FB-4D2AB9890C90}" type="pres">
      <dgm:prSet presAssocID="{DE9B4B67-49CF-4BAC-9926-79A895FD3115}" presName="parTx" presStyleLbl="revTx" presStyleIdx="2" presStyleCnt="4">
        <dgm:presLayoutVars>
          <dgm:chMax val="0"/>
          <dgm:chPref val="0"/>
        </dgm:presLayoutVars>
      </dgm:prSet>
      <dgm:spPr/>
    </dgm:pt>
    <dgm:pt modelId="{9BC8BE6C-5C18-4C73-AF0D-2BD365FD6AB1}" type="pres">
      <dgm:prSet presAssocID="{79A087BC-F021-42BB-BB36-B59A306085E0}" presName="sibTrans" presStyleCnt="0"/>
      <dgm:spPr/>
    </dgm:pt>
    <dgm:pt modelId="{FA3B58E3-CAB8-47C4-BC54-FD15BD966FF2}" type="pres">
      <dgm:prSet presAssocID="{AE1A278F-F59D-4960-94C6-4BAF8C08A301}" presName="compNode" presStyleCnt="0"/>
      <dgm:spPr/>
    </dgm:pt>
    <dgm:pt modelId="{8F63BEFE-CADC-4834-AE5D-33B56A0CEE52}" type="pres">
      <dgm:prSet presAssocID="{AE1A278F-F59D-4960-94C6-4BAF8C08A301}" presName="bgRect" presStyleLbl="bgShp" presStyleIdx="3" presStyleCnt="4"/>
      <dgm:spPr/>
    </dgm:pt>
    <dgm:pt modelId="{20ABD636-7138-4044-ABBC-CABB8D768A67}" type="pres">
      <dgm:prSet presAssocID="{AE1A278F-F59D-4960-94C6-4BAF8C08A30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nk"/>
        </a:ext>
      </dgm:extLst>
    </dgm:pt>
    <dgm:pt modelId="{ACA949FE-AD9C-463E-B8A6-BB89BF5BF516}" type="pres">
      <dgm:prSet presAssocID="{AE1A278F-F59D-4960-94C6-4BAF8C08A301}" presName="spaceRect" presStyleCnt="0"/>
      <dgm:spPr/>
    </dgm:pt>
    <dgm:pt modelId="{D641E47D-2D4A-4767-A38E-AD777DDF4E8B}" type="pres">
      <dgm:prSet presAssocID="{AE1A278F-F59D-4960-94C6-4BAF8C08A301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F196DB06-F26F-4ED8-8587-DE2C1C6441B1}" srcId="{CD78EEA8-1641-4BBA-B4EA-D5C02D44F186}" destId="{DE9B4B67-49CF-4BAC-9926-79A895FD3115}" srcOrd="2" destOrd="0" parTransId="{94CD6B2E-7E66-4EB7-935A-43115F50A57B}" sibTransId="{79A087BC-F021-42BB-BB36-B59A306085E0}"/>
    <dgm:cxn modelId="{9A866514-D318-4361-89D2-4F7A904E06C6}" type="presOf" srcId="{CD78EEA8-1641-4BBA-B4EA-D5C02D44F186}" destId="{625B82C3-F535-4452-9514-124903DE9806}" srcOrd="0" destOrd="0" presId="urn:microsoft.com/office/officeart/2018/2/layout/IconVerticalSolidList"/>
    <dgm:cxn modelId="{86940334-301D-41A7-A15B-86F209632D7B}" srcId="{CD78EEA8-1641-4BBA-B4EA-D5C02D44F186}" destId="{B90480D8-7339-42D2-BB5B-638DAD4088F8}" srcOrd="0" destOrd="0" parTransId="{2EEE13AD-F04B-4C3A-8824-18F4AD265804}" sibTransId="{015331B4-679F-453B-98AF-7A5F7461F5A3}"/>
    <dgm:cxn modelId="{D086093B-E7C0-4094-A322-EBBD635CFB77}" type="presOf" srcId="{AE1A278F-F59D-4960-94C6-4BAF8C08A301}" destId="{D641E47D-2D4A-4767-A38E-AD777DDF4E8B}" srcOrd="0" destOrd="0" presId="urn:microsoft.com/office/officeart/2018/2/layout/IconVerticalSolidList"/>
    <dgm:cxn modelId="{8453353D-D777-45B5-8541-1985A5B427FF}" srcId="{CD78EEA8-1641-4BBA-B4EA-D5C02D44F186}" destId="{6FB470D2-4DEA-4483-BCF1-881B867DB37C}" srcOrd="1" destOrd="0" parTransId="{FE4C1648-46D6-4271-B158-26727CA9F0E7}" sibTransId="{29CE8704-AD6F-476E-801D-EF8723FB3EB4}"/>
    <dgm:cxn modelId="{8289EA60-0F45-40D4-955B-399DC38744AE}" type="presOf" srcId="{6FB470D2-4DEA-4483-BCF1-881B867DB37C}" destId="{35E82A83-90FB-492E-8D74-56A5D73BB01F}" srcOrd="0" destOrd="0" presId="urn:microsoft.com/office/officeart/2018/2/layout/IconVerticalSolidList"/>
    <dgm:cxn modelId="{A1430351-C174-4928-B910-CB04289E6ECD}" srcId="{CD78EEA8-1641-4BBA-B4EA-D5C02D44F186}" destId="{AE1A278F-F59D-4960-94C6-4BAF8C08A301}" srcOrd="3" destOrd="0" parTransId="{C627E0EE-62E2-43AA-A8E2-45553DE578FB}" sibTransId="{5871B5E7-1E86-4B53-8FB7-ADCAAEB30027}"/>
    <dgm:cxn modelId="{9B254FF7-FE58-40D4-8353-65B2D1B2FF6E}" type="presOf" srcId="{B90480D8-7339-42D2-BB5B-638DAD4088F8}" destId="{13D6D9E3-F5F3-40C9-B5DC-045FE9D9046A}" srcOrd="0" destOrd="0" presId="urn:microsoft.com/office/officeart/2018/2/layout/IconVerticalSolidList"/>
    <dgm:cxn modelId="{074601FE-CE71-4C05-9C19-EAF83C0D0411}" type="presOf" srcId="{DE9B4B67-49CF-4BAC-9926-79A895FD3115}" destId="{323FED62-AB06-4B3A-84FB-4D2AB9890C90}" srcOrd="0" destOrd="0" presId="urn:microsoft.com/office/officeart/2018/2/layout/IconVerticalSolidList"/>
    <dgm:cxn modelId="{B224EC43-E6AD-4A9C-9272-555274CF78A2}" type="presParOf" srcId="{625B82C3-F535-4452-9514-124903DE9806}" destId="{56BB2C1B-305D-4853-AE45-7D85743F348E}" srcOrd="0" destOrd="0" presId="urn:microsoft.com/office/officeart/2018/2/layout/IconVerticalSolidList"/>
    <dgm:cxn modelId="{30775C93-3DC2-4CD3-848D-880FE7D3FBDC}" type="presParOf" srcId="{56BB2C1B-305D-4853-AE45-7D85743F348E}" destId="{65FE36A5-E504-4B37-B73F-142C0D35BBB9}" srcOrd="0" destOrd="0" presId="urn:microsoft.com/office/officeart/2018/2/layout/IconVerticalSolidList"/>
    <dgm:cxn modelId="{1BA3CD71-1C22-45AB-A7AB-D0FCB44AEB6E}" type="presParOf" srcId="{56BB2C1B-305D-4853-AE45-7D85743F348E}" destId="{BAF11CDA-B950-4756-912E-B2BB0DDABF4E}" srcOrd="1" destOrd="0" presId="urn:microsoft.com/office/officeart/2018/2/layout/IconVerticalSolidList"/>
    <dgm:cxn modelId="{BB1E863F-AEE6-45F8-8769-F6612C276464}" type="presParOf" srcId="{56BB2C1B-305D-4853-AE45-7D85743F348E}" destId="{10B24E62-9E3B-4C01-8F74-544B83C72CAD}" srcOrd="2" destOrd="0" presId="urn:microsoft.com/office/officeart/2018/2/layout/IconVerticalSolidList"/>
    <dgm:cxn modelId="{5ECBB443-EEDA-4957-A721-D5ED94A87F85}" type="presParOf" srcId="{56BB2C1B-305D-4853-AE45-7D85743F348E}" destId="{13D6D9E3-F5F3-40C9-B5DC-045FE9D9046A}" srcOrd="3" destOrd="0" presId="urn:microsoft.com/office/officeart/2018/2/layout/IconVerticalSolidList"/>
    <dgm:cxn modelId="{FD1EC500-FBDF-413B-8C43-8FC30F2F4432}" type="presParOf" srcId="{625B82C3-F535-4452-9514-124903DE9806}" destId="{70DFDA3D-0C30-4D88-BD90-827F080A4DEC}" srcOrd="1" destOrd="0" presId="urn:microsoft.com/office/officeart/2018/2/layout/IconVerticalSolidList"/>
    <dgm:cxn modelId="{4EF6E70C-5C8A-4E6F-A6E2-1E18C5BD93EE}" type="presParOf" srcId="{625B82C3-F535-4452-9514-124903DE9806}" destId="{DDD450B6-1B3A-4D14-BC2E-558B93AB985C}" srcOrd="2" destOrd="0" presId="urn:microsoft.com/office/officeart/2018/2/layout/IconVerticalSolidList"/>
    <dgm:cxn modelId="{3BFECFBB-A602-45DC-A0C6-8059BB32E202}" type="presParOf" srcId="{DDD450B6-1B3A-4D14-BC2E-558B93AB985C}" destId="{0578437E-3D44-40C8-ACD0-E160590C492B}" srcOrd="0" destOrd="0" presId="urn:microsoft.com/office/officeart/2018/2/layout/IconVerticalSolidList"/>
    <dgm:cxn modelId="{F74824A0-D4A4-45CC-9F61-51683AF0B9E9}" type="presParOf" srcId="{DDD450B6-1B3A-4D14-BC2E-558B93AB985C}" destId="{A89AF31B-A567-4C79-ABF8-46DEDEC98A43}" srcOrd="1" destOrd="0" presId="urn:microsoft.com/office/officeart/2018/2/layout/IconVerticalSolidList"/>
    <dgm:cxn modelId="{56A692A9-F6D7-435A-A6DA-058BB4E17B07}" type="presParOf" srcId="{DDD450B6-1B3A-4D14-BC2E-558B93AB985C}" destId="{B969A2E9-312D-48A4-BE6F-54034373D9B1}" srcOrd="2" destOrd="0" presId="urn:microsoft.com/office/officeart/2018/2/layout/IconVerticalSolidList"/>
    <dgm:cxn modelId="{EFDDA050-45DA-4AF7-94BF-9314BB5CD401}" type="presParOf" srcId="{DDD450B6-1B3A-4D14-BC2E-558B93AB985C}" destId="{35E82A83-90FB-492E-8D74-56A5D73BB01F}" srcOrd="3" destOrd="0" presId="urn:microsoft.com/office/officeart/2018/2/layout/IconVerticalSolidList"/>
    <dgm:cxn modelId="{96CB50D0-CDE2-4C6D-BE7C-654C303CA077}" type="presParOf" srcId="{625B82C3-F535-4452-9514-124903DE9806}" destId="{6B25265C-AA74-479E-BB87-241822AB39EB}" srcOrd="3" destOrd="0" presId="urn:microsoft.com/office/officeart/2018/2/layout/IconVerticalSolidList"/>
    <dgm:cxn modelId="{9B6F877B-A601-4580-936E-58B6F05C07F4}" type="presParOf" srcId="{625B82C3-F535-4452-9514-124903DE9806}" destId="{B5E4EB3B-33BE-4B12-ADD2-D48F03B18EAB}" srcOrd="4" destOrd="0" presId="urn:microsoft.com/office/officeart/2018/2/layout/IconVerticalSolidList"/>
    <dgm:cxn modelId="{A36CDD04-A12A-4EFF-A7E2-F6732FF7BDBD}" type="presParOf" srcId="{B5E4EB3B-33BE-4B12-ADD2-D48F03B18EAB}" destId="{56E9E219-D7CF-40C1-A6FD-84E35362DA32}" srcOrd="0" destOrd="0" presId="urn:microsoft.com/office/officeart/2018/2/layout/IconVerticalSolidList"/>
    <dgm:cxn modelId="{FA67825C-0D7F-4BC2-8E82-B6CCF6BE35C8}" type="presParOf" srcId="{B5E4EB3B-33BE-4B12-ADD2-D48F03B18EAB}" destId="{4EFBC7E2-E493-4DE0-A689-F7C1067AFA76}" srcOrd="1" destOrd="0" presId="urn:microsoft.com/office/officeart/2018/2/layout/IconVerticalSolidList"/>
    <dgm:cxn modelId="{53509D1B-5607-4EFF-92B0-089450363546}" type="presParOf" srcId="{B5E4EB3B-33BE-4B12-ADD2-D48F03B18EAB}" destId="{4153AF65-7ECC-4BCC-B565-65B798D91BBE}" srcOrd="2" destOrd="0" presId="urn:microsoft.com/office/officeart/2018/2/layout/IconVerticalSolidList"/>
    <dgm:cxn modelId="{B66CC1C4-63C7-4F70-9EDF-1A3341520A74}" type="presParOf" srcId="{B5E4EB3B-33BE-4B12-ADD2-D48F03B18EAB}" destId="{323FED62-AB06-4B3A-84FB-4D2AB9890C90}" srcOrd="3" destOrd="0" presId="urn:microsoft.com/office/officeart/2018/2/layout/IconVerticalSolidList"/>
    <dgm:cxn modelId="{2928AB01-8ADB-49A1-B642-9AE674439710}" type="presParOf" srcId="{625B82C3-F535-4452-9514-124903DE9806}" destId="{9BC8BE6C-5C18-4C73-AF0D-2BD365FD6AB1}" srcOrd="5" destOrd="0" presId="urn:microsoft.com/office/officeart/2018/2/layout/IconVerticalSolidList"/>
    <dgm:cxn modelId="{C3DECF97-A941-4BB6-8737-2B3586E9346B}" type="presParOf" srcId="{625B82C3-F535-4452-9514-124903DE9806}" destId="{FA3B58E3-CAB8-47C4-BC54-FD15BD966FF2}" srcOrd="6" destOrd="0" presId="urn:microsoft.com/office/officeart/2018/2/layout/IconVerticalSolidList"/>
    <dgm:cxn modelId="{A8D73497-8075-485D-9E79-8796B27D5542}" type="presParOf" srcId="{FA3B58E3-CAB8-47C4-BC54-FD15BD966FF2}" destId="{8F63BEFE-CADC-4834-AE5D-33B56A0CEE52}" srcOrd="0" destOrd="0" presId="urn:microsoft.com/office/officeart/2018/2/layout/IconVerticalSolidList"/>
    <dgm:cxn modelId="{6F448592-8603-4794-95BE-2C2B81082106}" type="presParOf" srcId="{FA3B58E3-CAB8-47C4-BC54-FD15BD966FF2}" destId="{20ABD636-7138-4044-ABBC-CABB8D768A67}" srcOrd="1" destOrd="0" presId="urn:microsoft.com/office/officeart/2018/2/layout/IconVerticalSolidList"/>
    <dgm:cxn modelId="{BBD0E6A8-8F62-4007-BB1E-E398B7E01735}" type="presParOf" srcId="{FA3B58E3-CAB8-47C4-BC54-FD15BD966FF2}" destId="{ACA949FE-AD9C-463E-B8A6-BB89BF5BF516}" srcOrd="2" destOrd="0" presId="urn:microsoft.com/office/officeart/2018/2/layout/IconVerticalSolidList"/>
    <dgm:cxn modelId="{B58F6A3B-DB77-4AB2-8D0F-8A2C1A5ACD3F}" type="presParOf" srcId="{FA3B58E3-CAB8-47C4-BC54-FD15BD966FF2}" destId="{D641E47D-2D4A-4767-A38E-AD777DDF4E8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Context </a:t>
          </a:r>
        </a:p>
      </dsp:txBody>
      <dsp:txXfrm>
        <a:off x="1435590" y="531"/>
        <a:ext cx="9080009" cy="1242935"/>
      </dsp:txXfrm>
    </dsp:sp>
    <dsp:sp modelId="{4300F05F-97B2-41D3-9027-5E8295B9B251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Briefly describe the energy or operational challenge you were addressing.</a:t>
          </a:r>
        </a:p>
      </dsp:txBody>
      <dsp:txXfrm>
        <a:off x="1435590" y="1554201"/>
        <a:ext cx="9080009" cy="1242935"/>
      </dsp:txXfrm>
    </dsp:sp>
    <dsp:sp modelId="{2A50322E-7F4E-4844-965D-9D0669A265B5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Example: High energy consumption in our manufacturing process was leading to increased costs and carbon footprint.</a:t>
          </a:r>
        </a:p>
      </dsp:txBody>
      <dsp:txXfrm>
        <a:off x="1435590" y="3107870"/>
        <a:ext cx="9080009" cy="12429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531"/>
          <a:ext cx="10515600" cy="203012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614113" y="457310"/>
          <a:ext cx="1116570" cy="11165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2344798" y="531"/>
          <a:ext cx="8030923" cy="2030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4855" tIns="214855" rIns="214855" bIns="21485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Bullet points highlighting your approach:</a:t>
          </a:r>
          <a:br>
            <a:rPr lang="en-US" sz="1800" kern="1200" dirty="0"/>
          </a:br>
          <a:r>
            <a:rPr lang="en-US" sz="1800" kern="1200" dirty="0"/>
            <a:t>•	What was implemented?</a:t>
          </a:r>
          <a:br>
            <a:rPr lang="en-US" sz="1800" kern="1200" dirty="0"/>
          </a:br>
          <a:r>
            <a:rPr lang="en-US" sz="1800" kern="1200" dirty="0"/>
            <a:t>•	What technologies, methods, or strategies were used?</a:t>
          </a:r>
        </a:p>
      </dsp:txBody>
      <dsp:txXfrm>
        <a:off x="2344798" y="531"/>
        <a:ext cx="8030923" cy="2030128"/>
      </dsp:txXfrm>
    </dsp:sp>
    <dsp:sp modelId="{4300F05F-97B2-41D3-9027-5E8295B9B251}">
      <dsp:nvSpPr>
        <dsp:cNvPr id="0" name=""/>
        <dsp:cNvSpPr/>
      </dsp:nvSpPr>
      <dsp:spPr>
        <a:xfrm>
          <a:off x="0" y="2320678"/>
          <a:ext cx="10515600" cy="203012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614113" y="2777457"/>
          <a:ext cx="1116570" cy="11165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2344798" y="2320678"/>
          <a:ext cx="8030923" cy="2030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4855" tIns="214855" rIns="214855" bIns="214855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Bullet points highlighting your actions </a:t>
          </a:r>
          <a:endParaRPr lang="en-GB" sz="1800" kern="1200" dirty="0"/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•	(Conducted energy audit)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•	(Installed IoT-enabled monitoring)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•	(Staff training on energy practices)</a:t>
          </a:r>
          <a:endParaRPr lang="en-GB" sz="1800" kern="1200" dirty="0"/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•	(Upgraded outdated equipment)</a:t>
          </a:r>
        </a:p>
      </dsp:txBody>
      <dsp:txXfrm>
        <a:off x="2344798" y="2320678"/>
        <a:ext cx="8030923" cy="20301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Best Practice 1:</a:t>
          </a:r>
        </a:p>
      </dsp:txBody>
      <dsp:txXfrm>
        <a:off x="1435590" y="531"/>
        <a:ext cx="9080009" cy="1242935"/>
      </dsp:txXfrm>
    </dsp:sp>
    <dsp:sp modelId="{4300F05F-97B2-41D3-9027-5E8295B9B251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Best Practice 2:</a:t>
          </a:r>
        </a:p>
      </dsp:txBody>
      <dsp:txXfrm>
        <a:off x="1435590" y="1554201"/>
        <a:ext cx="9080009" cy="1242935"/>
      </dsp:txXfrm>
    </dsp:sp>
    <dsp:sp modelId="{2A50322E-7F4E-4844-965D-9D0669A265B5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Best Practice 3:</a:t>
          </a:r>
          <a:endParaRPr lang="en-GB" sz="2500" kern="1200" dirty="0"/>
        </a:p>
      </dsp:txBody>
      <dsp:txXfrm>
        <a:off x="1435590" y="3107870"/>
        <a:ext cx="9080009" cy="12429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1805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276881" y="207750"/>
          <a:ext cx="503420" cy="5034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057183" y="1805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Energy savings (% or kWh)</a:t>
          </a:r>
        </a:p>
      </dsp:txBody>
      <dsp:txXfrm>
        <a:off x="1057183" y="1805"/>
        <a:ext cx="9458416" cy="915310"/>
      </dsp:txXfrm>
    </dsp:sp>
    <dsp:sp modelId="{4300F05F-97B2-41D3-9027-5E8295B9B251}">
      <dsp:nvSpPr>
        <dsp:cNvPr id="0" name=""/>
        <dsp:cNvSpPr/>
      </dsp:nvSpPr>
      <dsp:spPr>
        <a:xfrm>
          <a:off x="0" y="1145944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276881" y="1351889"/>
          <a:ext cx="503420" cy="5034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057183" y="1145944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Cost reduction</a:t>
          </a:r>
        </a:p>
      </dsp:txBody>
      <dsp:txXfrm>
        <a:off x="1057183" y="1145944"/>
        <a:ext cx="9458416" cy="915310"/>
      </dsp:txXfrm>
    </dsp:sp>
    <dsp:sp modelId="{2A50322E-7F4E-4844-965D-9D0669A265B5}">
      <dsp:nvSpPr>
        <dsp:cNvPr id="0" name=""/>
        <dsp:cNvSpPr/>
      </dsp:nvSpPr>
      <dsp:spPr>
        <a:xfrm>
          <a:off x="0" y="2290082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276881" y="2496027"/>
          <a:ext cx="503420" cy="5034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057183" y="2290082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Emission reduction (CO₂, etc.)</a:t>
          </a:r>
          <a:endParaRPr lang="en-GB" sz="2200" kern="1200"/>
        </a:p>
      </dsp:txBody>
      <dsp:txXfrm>
        <a:off x="1057183" y="2290082"/>
        <a:ext cx="9458416" cy="915310"/>
      </dsp:txXfrm>
    </dsp:sp>
    <dsp:sp modelId="{1DB67CC5-6FC5-4FEA-B5C2-38525E66D98A}">
      <dsp:nvSpPr>
        <dsp:cNvPr id="0" name=""/>
        <dsp:cNvSpPr/>
      </dsp:nvSpPr>
      <dsp:spPr>
        <a:xfrm>
          <a:off x="0" y="3434221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365AB-23E5-4B1F-855F-CFD466EE8687}">
      <dsp:nvSpPr>
        <dsp:cNvPr id="0" name=""/>
        <dsp:cNvSpPr/>
      </dsp:nvSpPr>
      <dsp:spPr>
        <a:xfrm>
          <a:off x="276881" y="3640166"/>
          <a:ext cx="503420" cy="5034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9958F-742E-4D7D-8B6D-F4361C5DF543}">
      <dsp:nvSpPr>
        <dsp:cNvPr id="0" name=""/>
        <dsp:cNvSpPr/>
      </dsp:nvSpPr>
      <dsp:spPr>
        <a:xfrm>
          <a:off x="1057183" y="3434221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charts, icons, or infographics for visual appeal</a:t>
          </a:r>
          <a:endParaRPr lang="en-GB" sz="2200" kern="1200" dirty="0"/>
        </a:p>
      </dsp:txBody>
      <dsp:txXfrm>
        <a:off x="1057183" y="3434221"/>
        <a:ext cx="9458416" cy="9153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1805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276881" y="207750"/>
          <a:ext cx="503420" cy="5034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057183" y="1805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Energy savings (% or kWh)</a:t>
          </a:r>
        </a:p>
      </dsp:txBody>
      <dsp:txXfrm>
        <a:off x="1057183" y="1805"/>
        <a:ext cx="9458416" cy="915310"/>
      </dsp:txXfrm>
    </dsp:sp>
    <dsp:sp modelId="{4300F05F-97B2-41D3-9027-5E8295B9B251}">
      <dsp:nvSpPr>
        <dsp:cNvPr id="0" name=""/>
        <dsp:cNvSpPr/>
      </dsp:nvSpPr>
      <dsp:spPr>
        <a:xfrm>
          <a:off x="0" y="1145944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276881" y="1351889"/>
          <a:ext cx="503420" cy="5034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057183" y="1145944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Cost reduction</a:t>
          </a:r>
        </a:p>
      </dsp:txBody>
      <dsp:txXfrm>
        <a:off x="1057183" y="1145944"/>
        <a:ext cx="9458416" cy="915310"/>
      </dsp:txXfrm>
    </dsp:sp>
    <dsp:sp modelId="{2A50322E-7F4E-4844-965D-9D0669A265B5}">
      <dsp:nvSpPr>
        <dsp:cNvPr id="0" name=""/>
        <dsp:cNvSpPr/>
      </dsp:nvSpPr>
      <dsp:spPr>
        <a:xfrm>
          <a:off x="0" y="2290082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276881" y="2496027"/>
          <a:ext cx="503420" cy="5034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057183" y="2290082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Emission reduction (CO₂, etc.)</a:t>
          </a:r>
          <a:endParaRPr lang="en-GB" sz="2200" kern="1200"/>
        </a:p>
      </dsp:txBody>
      <dsp:txXfrm>
        <a:off x="1057183" y="2290082"/>
        <a:ext cx="9458416" cy="915310"/>
      </dsp:txXfrm>
    </dsp:sp>
    <dsp:sp modelId="{1DB67CC5-6FC5-4FEA-B5C2-38525E66D98A}">
      <dsp:nvSpPr>
        <dsp:cNvPr id="0" name=""/>
        <dsp:cNvSpPr/>
      </dsp:nvSpPr>
      <dsp:spPr>
        <a:xfrm>
          <a:off x="0" y="3434221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365AB-23E5-4B1F-855F-CFD466EE8687}">
      <dsp:nvSpPr>
        <dsp:cNvPr id="0" name=""/>
        <dsp:cNvSpPr/>
      </dsp:nvSpPr>
      <dsp:spPr>
        <a:xfrm>
          <a:off x="276881" y="3640166"/>
          <a:ext cx="503420" cy="5034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9958F-742E-4D7D-8B6D-F4361C5DF543}">
      <dsp:nvSpPr>
        <dsp:cNvPr id="0" name=""/>
        <dsp:cNvSpPr/>
      </dsp:nvSpPr>
      <dsp:spPr>
        <a:xfrm>
          <a:off x="1057183" y="3434221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charts, icons, or infographics for visual appeal</a:t>
          </a:r>
          <a:endParaRPr lang="en-GB" sz="2200" kern="1200" dirty="0"/>
        </a:p>
      </dsp:txBody>
      <dsp:txXfrm>
        <a:off x="1057183" y="3434221"/>
        <a:ext cx="9458416" cy="915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707092"/>
          <a:ext cx="10515600" cy="130540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394883" y="1000807"/>
          <a:ext cx="717970" cy="7179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507738" y="707092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What impacts were brought from the implemented best practices?</a:t>
          </a:r>
        </a:p>
      </dsp:txBody>
      <dsp:txXfrm>
        <a:off x="1507738" y="707092"/>
        <a:ext cx="9007861" cy="1305401"/>
      </dsp:txXfrm>
    </dsp:sp>
    <dsp:sp modelId="{1DB67CC5-6FC5-4FEA-B5C2-38525E66D98A}">
      <dsp:nvSpPr>
        <dsp:cNvPr id="0" name=""/>
        <dsp:cNvSpPr/>
      </dsp:nvSpPr>
      <dsp:spPr>
        <a:xfrm>
          <a:off x="0" y="2338844"/>
          <a:ext cx="10515600" cy="130540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365AB-23E5-4B1F-855F-CFD466EE8687}">
      <dsp:nvSpPr>
        <dsp:cNvPr id="0" name=""/>
        <dsp:cNvSpPr/>
      </dsp:nvSpPr>
      <dsp:spPr>
        <a:xfrm>
          <a:off x="394883" y="2632559"/>
          <a:ext cx="717970" cy="7179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9958F-742E-4D7D-8B6D-F4361C5DF543}">
      <dsp:nvSpPr>
        <dsp:cNvPr id="0" name=""/>
        <dsp:cNvSpPr/>
      </dsp:nvSpPr>
      <dsp:spPr>
        <a:xfrm>
          <a:off x="1507738" y="2338844"/>
          <a:ext cx="9007861" cy="1305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155" tIns="138155" rIns="138155" bIns="138155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Impact in terms of sustainable productivity, production capacity, energy consumption, environment issues, etc.</a:t>
          </a:r>
          <a:endParaRPr lang="en-GB" sz="2500" kern="1200" dirty="0"/>
        </a:p>
      </dsp:txBody>
      <dsp:txXfrm>
        <a:off x="1507738" y="2338844"/>
        <a:ext cx="9007861" cy="13054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1805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276881" y="207750"/>
          <a:ext cx="503420" cy="5034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057183" y="1805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What makes your solution stand out?</a:t>
          </a:r>
        </a:p>
      </dsp:txBody>
      <dsp:txXfrm>
        <a:off x="1057183" y="1805"/>
        <a:ext cx="9458416" cy="915310"/>
      </dsp:txXfrm>
    </dsp:sp>
    <dsp:sp modelId="{4300F05F-97B2-41D3-9027-5E8295B9B251}">
      <dsp:nvSpPr>
        <dsp:cNvPr id="0" name=""/>
        <dsp:cNvSpPr/>
      </dsp:nvSpPr>
      <dsp:spPr>
        <a:xfrm>
          <a:off x="0" y="1145944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276881" y="1351889"/>
          <a:ext cx="503420" cy="5034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057183" y="1145944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Example: “AI-based real-time optimization engine for predictive load balancing.”</a:t>
          </a:r>
          <a:endParaRPr lang="en-GB" sz="2200" kern="1200" dirty="0"/>
        </a:p>
      </dsp:txBody>
      <dsp:txXfrm>
        <a:off x="1057183" y="1145944"/>
        <a:ext cx="9458416" cy="915310"/>
      </dsp:txXfrm>
    </dsp:sp>
    <dsp:sp modelId="{2A50322E-7F4E-4844-965D-9D0669A265B5}">
      <dsp:nvSpPr>
        <dsp:cNvPr id="0" name=""/>
        <dsp:cNvSpPr/>
      </dsp:nvSpPr>
      <dsp:spPr>
        <a:xfrm>
          <a:off x="0" y="2290082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276881" y="2496027"/>
          <a:ext cx="503420" cy="5034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057183" y="2290082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Example: “AI-based real-time optimization engine for predictive load balancing.”</a:t>
          </a:r>
          <a:endParaRPr lang="en-GB" sz="2200" kern="1200" dirty="0"/>
        </a:p>
      </dsp:txBody>
      <dsp:txXfrm>
        <a:off x="1057183" y="2290082"/>
        <a:ext cx="9458416" cy="915310"/>
      </dsp:txXfrm>
    </dsp:sp>
    <dsp:sp modelId="{1DB67CC5-6FC5-4FEA-B5C2-38525E66D98A}">
      <dsp:nvSpPr>
        <dsp:cNvPr id="0" name=""/>
        <dsp:cNvSpPr/>
      </dsp:nvSpPr>
      <dsp:spPr>
        <a:xfrm>
          <a:off x="0" y="3434221"/>
          <a:ext cx="10515600" cy="9153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365AB-23E5-4B1F-855F-CFD466EE8687}">
      <dsp:nvSpPr>
        <dsp:cNvPr id="0" name=""/>
        <dsp:cNvSpPr/>
      </dsp:nvSpPr>
      <dsp:spPr>
        <a:xfrm>
          <a:off x="276881" y="3640166"/>
          <a:ext cx="503420" cy="5034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9958F-742E-4D7D-8B6D-F4361C5DF543}">
      <dsp:nvSpPr>
        <dsp:cNvPr id="0" name=""/>
        <dsp:cNvSpPr/>
      </dsp:nvSpPr>
      <dsp:spPr>
        <a:xfrm>
          <a:off x="1057183" y="3434221"/>
          <a:ext cx="9458416" cy="915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70" tIns="96870" rIns="96870" bIns="9687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charts, icons, or infographics for visual appeal</a:t>
          </a:r>
          <a:endParaRPr lang="en-GB" sz="2200" kern="1200" dirty="0"/>
        </a:p>
      </dsp:txBody>
      <dsp:txXfrm>
        <a:off x="1057183" y="3434221"/>
        <a:ext cx="9458416" cy="9153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5FEC1-1E54-4628-BB37-52BFDB6F5440}">
      <dsp:nvSpPr>
        <dsp:cNvPr id="0" name=""/>
        <dsp:cNvSpPr/>
      </dsp:nvSpPr>
      <dsp:spPr>
        <a:xfrm>
          <a:off x="0" y="53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C46D7-45A7-4DE2-A323-A566FC6B2EF5}">
      <dsp:nvSpPr>
        <dsp:cNvPr id="0" name=""/>
        <dsp:cNvSpPr/>
      </dsp:nvSpPr>
      <dsp:spPr>
        <a:xfrm>
          <a:off x="375988" y="280191"/>
          <a:ext cx="683614" cy="683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D29A80-F6C6-43CD-A803-FF6E4719BA66}">
      <dsp:nvSpPr>
        <dsp:cNvPr id="0" name=""/>
        <dsp:cNvSpPr/>
      </dsp:nvSpPr>
      <dsp:spPr>
        <a:xfrm>
          <a:off x="1435590" y="53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Reflect on your learning or upcoming improvements</a:t>
          </a:r>
          <a:endParaRPr lang="en-US" sz="2500" kern="1200" dirty="0"/>
        </a:p>
      </dsp:txBody>
      <dsp:txXfrm>
        <a:off x="1435590" y="531"/>
        <a:ext cx="9080009" cy="1242935"/>
      </dsp:txXfrm>
    </dsp:sp>
    <dsp:sp modelId="{4300F05F-97B2-41D3-9027-5E8295B9B251}">
      <dsp:nvSpPr>
        <dsp:cNvPr id="0" name=""/>
        <dsp:cNvSpPr/>
      </dsp:nvSpPr>
      <dsp:spPr>
        <a:xfrm>
          <a:off x="0" y="1554201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1ADEF-8E7B-4783-BF72-3D4C49EEF998}">
      <dsp:nvSpPr>
        <dsp:cNvPr id="0" name=""/>
        <dsp:cNvSpPr/>
      </dsp:nvSpPr>
      <dsp:spPr>
        <a:xfrm>
          <a:off x="375988" y="1833861"/>
          <a:ext cx="683614" cy="683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A5884-1107-4845-B6DE-982710D6CBA4}">
      <dsp:nvSpPr>
        <dsp:cNvPr id="0" name=""/>
        <dsp:cNvSpPr/>
      </dsp:nvSpPr>
      <dsp:spPr>
        <a:xfrm>
          <a:off x="1435590" y="1554201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challenges did you face?</a:t>
          </a:r>
          <a:endParaRPr lang="en-GB" sz="2500" kern="1200" dirty="0"/>
        </a:p>
      </dsp:txBody>
      <dsp:txXfrm>
        <a:off x="1435590" y="1554201"/>
        <a:ext cx="9080009" cy="1242935"/>
      </dsp:txXfrm>
    </dsp:sp>
    <dsp:sp modelId="{2A50322E-7F4E-4844-965D-9D0669A265B5}">
      <dsp:nvSpPr>
        <dsp:cNvPr id="0" name=""/>
        <dsp:cNvSpPr/>
      </dsp:nvSpPr>
      <dsp:spPr>
        <a:xfrm>
          <a:off x="0" y="3107870"/>
          <a:ext cx="10515600" cy="124293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9E0F6-5F7D-49FD-9125-3D70B58D2B11}">
      <dsp:nvSpPr>
        <dsp:cNvPr id="0" name=""/>
        <dsp:cNvSpPr/>
      </dsp:nvSpPr>
      <dsp:spPr>
        <a:xfrm>
          <a:off x="375988" y="3387531"/>
          <a:ext cx="683614" cy="683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B2235-5366-46A1-9CEC-9A621F2C6C26}">
      <dsp:nvSpPr>
        <dsp:cNvPr id="0" name=""/>
        <dsp:cNvSpPr/>
      </dsp:nvSpPr>
      <dsp:spPr>
        <a:xfrm>
          <a:off x="1435590" y="3107870"/>
          <a:ext cx="9080009" cy="1242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44" tIns="131544" rIns="131544" bIns="1315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What’s planned for scale-up or replication?</a:t>
          </a:r>
          <a:endParaRPr lang="en-US" sz="2500" kern="1200" dirty="0"/>
        </a:p>
      </dsp:txBody>
      <dsp:txXfrm>
        <a:off x="1435590" y="3107870"/>
        <a:ext cx="9080009" cy="12429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FE36A5-E504-4B37-B73F-142C0D35BBB9}">
      <dsp:nvSpPr>
        <dsp:cNvPr id="0" name=""/>
        <dsp:cNvSpPr/>
      </dsp:nvSpPr>
      <dsp:spPr>
        <a:xfrm>
          <a:off x="0" y="2319"/>
          <a:ext cx="6245265" cy="11757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F11CDA-B950-4756-912E-B2BB0DDABF4E}">
      <dsp:nvSpPr>
        <dsp:cNvPr id="0" name=""/>
        <dsp:cNvSpPr/>
      </dsp:nvSpPr>
      <dsp:spPr>
        <a:xfrm>
          <a:off x="355657" y="266858"/>
          <a:ext cx="646650" cy="64665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D6D9E3-F5F3-40C9-B5DC-045FE9D9046A}">
      <dsp:nvSpPr>
        <dsp:cNvPr id="0" name=""/>
        <dsp:cNvSpPr/>
      </dsp:nvSpPr>
      <dsp:spPr>
        <a:xfrm>
          <a:off x="1357965" y="2319"/>
          <a:ext cx="4887299" cy="11757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431" tIns="124431" rIns="124431" bIns="1244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Name:</a:t>
          </a:r>
        </a:p>
      </dsp:txBody>
      <dsp:txXfrm>
        <a:off x="1357965" y="2319"/>
        <a:ext cx="4887299" cy="1175727"/>
      </dsp:txXfrm>
    </dsp:sp>
    <dsp:sp modelId="{0578437E-3D44-40C8-ACD0-E160590C492B}">
      <dsp:nvSpPr>
        <dsp:cNvPr id="0" name=""/>
        <dsp:cNvSpPr/>
      </dsp:nvSpPr>
      <dsp:spPr>
        <a:xfrm>
          <a:off x="0" y="1471979"/>
          <a:ext cx="6245265" cy="11757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9AF31B-A567-4C79-ABF8-46DEDEC98A43}">
      <dsp:nvSpPr>
        <dsp:cNvPr id="0" name=""/>
        <dsp:cNvSpPr/>
      </dsp:nvSpPr>
      <dsp:spPr>
        <a:xfrm>
          <a:off x="355657" y="1736518"/>
          <a:ext cx="646650" cy="64665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E82A83-90FB-492E-8D74-56A5D73BB01F}">
      <dsp:nvSpPr>
        <dsp:cNvPr id="0" name=""/>
        <dsp:cNvSpPr/>
      </dsp:nvSpPr>
      <dsp:spPr>
        <a:xfrm>
          <a:off x="1357965" y="1471979"/>
          <a:ext cx="4887299" cy="11757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431" tIns="124431" rIns="124431" bIns="1244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Email:</a:t>
          </a:r>
        </a:p>
      </dsp:txBody>
      <dsp:txXfrm>
        <a:off x="1357965" y="1471979"/>
        <a:ext cx="4887299" cy="1175727"/>
      </dsp:txXfrm>
    </dsp:sp>
    <dsp:sp modelId="{56E9E219-D7CF-40C1-A6FD-84E35362DA32}">
      <dsp:nvSpPr>
        <dsp:cNvPr id="0" name=""/>
        <dsp:cNvSpPr/>
      </dsp:nvSpPr>
      <dsp:spPr>
        <a:xfrm>
          <a:off x="0" y="2941639"/>
          <a:ext cx="6245265" cy="11757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BC7E2-E493-4DE0-A689-F7C1067AFA76}">
      <dsp:nvSpPr>
        <dsp:cNvPr id="0" name=""/>
        <dsp:cNvSpPr/>
      </dsp:nvSpPr>
      <dsp:spPr>
        <a:xfrm>
          <a:off x="355657" y="3206178"/>
          <a:ext cx="646650" cy="64665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3FED62-AB06-4B3A-84FB-4D2AB9890C90}">
      <dsp:nvSpPr>
        <dsp:cNvPr id="0" name=""/>
        <dsp:cNvSpPr/>
      </dsp:nvSpPr>
      <dsp:spPr>
        <a:xfrm>
          <a:off x="1357965" y="2941639"/>
          <a:ext cx="4887299" cy="11757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431" tIns="124431" rIns="124431" bIns="1244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Contact No.:</a:t>
          </a:r>
        </a:p>
      </dsp:txBody>
      <dsp:txXfrm>
        <a:off x="1357965" y="2941639"/>
        <a:ext cx="4887299" cy="1175727"/>
      </dsp:txXfrm>
    </dsp:sp>
    <dsp:sp modelId="{8F63BEFE-CADC-4834-AE5D-33B56A0CEE52}">
      <dsp:nvSpPr>
        <dsp:cNvPr id="0" name=""/>
        <dsp:cNvSpPr/>
      </dsp:nvSpPr>
      <dsp:spPr>
        <a:xfrm>
          <a:off x="0" y="4411299"/>
          <a:ext cx="6245265" cy="11757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ABD636-7138-4044-ABBC-CABB8D768A67}">
      <dsp:nvSpPr>
        <dsp:cNvPr id="0" name=""/>
        <dsp:cNvSpPr/>
      </dsp:nvSpPr>
      <dsp:spPr>
        <a:xfrm>
          <a:off x="355657" y="4675838"/>
          <a:ext cx="646650" cy="64665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1E47D-2D4A-4767-A38E-AD777DDF4E8B}">
      <dsp:nvSpPr>
        <dsp:cNvPr id="0" name=""/>
        <dsp:cNvSpPr/>
      </dsp:nvSpPr>
      <dsp:spPr>
        <a:xfrm>
          <a:off x="1357965" y="4411299"/>
          <a:ext cx="4887299" cy="11757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431" tIns="124431" rIns="124431" bIns="12443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QR code linking to more information (optional but useful for networking)</a:t>
          </a:r>
          <a:br>
            <a:rPr lang="en-US" sz="1900" kern="1200"/>
          </a:br>
          <a:endParaRPr lang="en-US" sz="1900" kern="1200"/>
        </a:p>
      </dsp:txBody>
      <dsp:txXfrm>
        <a:off x="1357965" y="4411299"/>
        <a:ext cx="4887299" cy="1175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B185-BB9E-A2C1-1CC2-FB224BA45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656C7C-59A6-7B87-A4DB-3AB6F2D80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7D4E3-A88A-0097-A049-C70C628E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B87DD-5D33-F687-8A2E-CF3E010D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2F182-DD82-B93C-0834-298DE8785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2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A5D71-05D6-E6AD-79D1-8B53499B6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052FCC-CB1E-F377-BD4F-E2CB16BB0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69C32-45CE-A059-1E8B-27CF89741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F3936-D21C-3BD2-8911-D5BA2935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FFB08-15D6-F9CB-B625-6B2722C92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10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9D671D-929F-AF7C-46AF-EDD9486325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DA983-2271-3104-E048-FF7D5C4E2A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BB7BD2-738C-E9DF-0AF9-A0309D311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5E54F-A8A7-6278-E6B7-F751E9A83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276DF-968D-8BC2-ABB8-99F4FA1AF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0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85447-2AB6-DA24-647A-1C82DCF9C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C6771-5585-3E91-05FA-03F9E6FFA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E3270-A45B-9EE8-BFAA-158B3430F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AF377-94EC-E125-CA9C-3F52A9EE3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3C37E-0F7A-72F9-8373-DE4DB78A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10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54A56-32C7-A77B-C5C1-6546B62C8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56669-B8B2-5B58-1530-493EBD2B8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9EDDA-E3C9-06B7-D841-8631603E2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50AB5-09E9-CFDB-D0C3-29858023D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A599F-A821-BA5F-39A3-F5C9EE39F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800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1FA39-6BA4-2EA5-1364-918CBBB65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2B1B1-E9FA-0AD9-6C94-26BC49ACD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51A29-2FB0-794B-5F3D-FE06EEF173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389E0-53D6-ED79-8C3C-9C3612B68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F6DCC-627B-A52D-7953-C9BE0C7B6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706D9-82A7-A40B-1F0F-D864F37E0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64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A323A-D159-8882-4885-06C38C151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6CF0B-C804-67CF-5EB8-E001FF6AA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943A05-88FA-2D8F-E504-6CCD8A36E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6E85E3-50EA-5190-C700-1D56CC4648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D28A19-7CF0-6264-4EFA-63D8D925F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B62725-CAE4-1D61-DEBD-2F20903C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08D36B-0CB6-35C4-EE00-6757A5B1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0D241F-38F1-D64B-43F7-C5FA92092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512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CA12-5DE5-042A-B324-3AA36E18C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836905-422A-0A7F-1C8D-D51D8E981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DC8864-71D2-48C6-C582-266534091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2FDD63-0DE1-FB14-705E-9750971BC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61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54C089-C591-8F51-B18E-350197F8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368C8-B596-C4BE-D43B-373902270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6BD652-30D1-3AA9-66DF-7ECA1CB6E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014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C9A2E-D737-9B1F-EFC2-AB3AC96E8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138CB-BE8D-0880-8A9B-B9876756C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2E20E-73BB-9E17-01AF-068927B17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81A1D-0A6C-5EE3-C608-224EAE409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6276E-CBF0-4D62-AF7C-011ADF8BF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C74FD-C98F-58C3-A678-2F0131053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755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73C6B-ADA1-1985-8790-D875C81CA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88A0AD-546B-1DB5-34E8-2986744D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676C56-83A2-3ADA-859A-E120BD687F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37A953-5462-B6FC-626F-6996447B5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DB89F-C26F-C30F-C366-9B531321F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B1CD3-8988-332C-50A1-2C2C81E5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064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06F09C-5064-FB1E-B8DC-79A55999C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62564-7625-724F-8D66-CA5BAA6BB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9FA19-4DAB-E69D-8E09-A80287D2F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47805B-3D2F-4C79-89FD-2F769BC78829}" type="datetimeFigureOut">
              <a:rPr lang="en-GB" smtClean="0"/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473F1-6AB4-97FB-43E6-12E11E1CB0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D7D3-32F6-A885-AD56-3E5860727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2B68EA-D0AC-4BD6-A97D-DA955CAB380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24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Lightbulb">
            <a:extLst>
              <a:ext uri="{FF2B5EF4-FFF2-40B4-BE49-F238E27FC236}">
                <a16:creationId xmlns:a16="http://schemas.microsoft.com/office/drawing/2014/main" id="{EDF5C69C-35AC-1D68-6C24-2B5B14A59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999" y="1577491"/>
            <a:ext cx="3684191" cy="368419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32BBDD8-8D49-4D88-8935-FBC3DCA33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314" y="2"/>
            <a:ext cx="7556686" cy="6857998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983B5B-27B1-AB01-2839-CE6471501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5315" y="620720"/>
            <a:ext cx="6801012" cy="55235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9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Industrial Energy Smartness Challenge</a:t>
            </a:r>
            <a:br>
              <a:rPr lang="en-US" sz="29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sz="29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9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Driving Innovation in Energy Efficiency and Digital Transformation</a:t>
            </a:r>
            <a:br>
              <a:rPr lang="en-US" sz="29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br>
              <a:rPr lang="en-US" sz="29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Your Name</a:t>
            </a:r>
            <a:b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Organization Name</a:t>
            </a:r>
            <a:b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Address </a:t>
            </a:r>
            <a:b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900" i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Date</a:t>
            </a:r>
            <a:endParaRPr lang="en-US" sz="29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04699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955FC7-44E1-4EF6-B11D-61114A2B9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2659FDB4-FCBE-4A89-B46D-43D4FA544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313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20E0EF-6A7E-0AD2-454E-86AFBF121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94" y="1070800"/>
            <a:ext cx="3939688" cy="55831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Contact Information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8F51B3F-8331-4E4A-AE96-D47B1006E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8053" y="1132114"/>
            <a:ext cx="0" cy="5717573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TextBox 3">
            <a:extLst>
              <a:ext uri="{FF2B5EF4-FFF2-40B4-BE49-F238E27FC236}">
                <a16:creationId xmlns:a16="http://schemas.microsoft.com/office/drawing/2014/main" id="{222E6988-D45C-455D-E81E-FC3CD98524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8632632"/>
              </p:ext>
            </p:extLst>
          </p:nvPr>
        </p:nvGraphicFramePr>
        <p:xfrm>
          <a:off x="5108535" y="1070800"/>
          <a:ext cx="6245265" cy="558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8055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B41DA-2FBA-ADD1-9696-9FF1F0958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0347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Thank You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472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C6E253-09B3-0F0F-CF5F-59BB4C747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Problem Statement 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181E280E-7614-24A3-BBE2-B3CF573E6D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93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5775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531587-A5E1-7EAE-21AF-E016439E0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3C897569-92A8-E84D-4A6C-DC58483B06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757B0B-A7D4-049C-A317-9F45F1516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Solution Overview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D3409F57-5838-91EF-48BC-A76CEE5A8C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102623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836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417AE6-EDB9-8B63-0413-94ED2854C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CB6F2285-905A-5172-FEEB-66A900853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64791E-2641-FB8A-C5C3-71CFC7529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Best Practices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88D7B13F-639B-BF01-73C3-FC2A03C95A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642995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7137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76F2AF-BA1A-FA53-5E3C-3B43A66FB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FEE9CB52-291B-CBB0-01CF-4840DBD0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BF7844-E920-D0BC-C2FF-A544B5E9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Results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21254FB0-EB22-BB61-A75F-40B4747E6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5445695"/>
              </p:ext>
            </p:extLst>
          </p:nvPr>
        </p:nvGraphicFramePr>
        <p:xfrm>
          <a:off x="836675" y="219356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A56807F-03CC-F552-22AA-2B43A47593FB}"/>
              </a:ext>
            </a:extLst>
          </p:cNvPr>
          <p:cNvSpPr txBox="1"/>
          <p:nvPr/>
        </p:nvSpPr>
        <p:spPr>
          <a:xfrm>
            <a:off x="836675" y="151389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(Best Practice 1)</a:t>
            </a:r>
          </a:p>
        </p:txBody>
      </p:sp>
    </p:spTree>
    <p:extLst>
      <p:ext uri="{BB962C8B-B14F-4D97-AF65-F5344CB8AC3E}">
        <p14:creationId xmlns:p14="http://schemas.microsoft.com/office/powerpoint/2010/main" val="201172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D60CDC-E372-1222-2EE0-A498C49BD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D9AFDEA9-9B65-547C-7B6B-C766A9661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9AF05A-0ECB-43DA-A0EB-B348CF21D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Results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B762FF36-41F6-FD5F-0E1B-3CBC852AF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6957"/>
              </p:ext>
            </p:extLst>
          </p:nvPr>
        </p:nvGraphicFramePr>
        <p:xfrm>
          <a:off x="836675" y="219356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163052C-AE4E-2FF8-D8CD-1D42F1B91864}"/>
              </a:ext>
            </a:extLst>
          </p:cNvPr>
          <p:cNvSpPr txBox="1"/>
          <p:nvPr/>
        </p:nvSpPr>
        <p:spPr>
          <a:xfrm>
            <a:off x="836675" y="151389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(Best Practice 2)</a:t>
            </a:r>
          </a:p>
        </p:txBody>
      </p:sp>
    </p:spTree>
    <p:extLst>
      <p:ext uri="{BB962C8B-B14F-4D97-AF65-F5344CB8AC3E}">
        <p14:creationId xmlns:p14="http://schemas.microsoft.com/office/powerpoint/2010/main" val="3360211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418D08-C5DD-8FFE-657D-D54C4E34E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9C27E4AD-1409-9A07-B79A-6FE821E53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CD25F-229D-AB29-E0B9-D849DBE4C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Other Impacts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FEA76FE8-9AAA-31AB-22E8-25A756844F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425899"/>
              </p:ext>
            </p:extLst>
          </p:nvPr>
        </p:nvGraphicFramePr>
        <p:xfrm>
          <a:off x="838200" y="169068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8706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71DCC-4566-203F-BB86-285B8511C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A5970B65-E9DD-B467-ECF9-43D48DCD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DFA5A-5BAD-0E85-FF22-88297023B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Innovation &amp; Uniqueness</a:t>
            </a: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524791D8-1346-A74E-A92E-C019F85843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6545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2359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954748-9F85-AA5B-4C01-A85C63346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288BC46A-514C-2791-0E6F-DC8E9298F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64056-C291-3936-7F68-DAF35C605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Lessons Learned and Way Forward</a:t>
            </a:r>
            <a:endParaRPr lang="en-US" sz="5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9" name="Text Placeholder 3">
            <a:extLst>
              <a:ext uri="{FF2B5EF4-FFF2-40B4-BE49-F238E27FC236}">
                <a16:creationId xmlns:a16="http://schemas.microsoft.com/office/drawing/2014/main" id="{678DF2C6-9C3A-AE03-E67B-5AF47457BA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07426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1092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323</Words>
  <Application>Microsoft Office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Office Theme</vt:lpstr>
      <vt:lpstr>Industrial Energy Smartness Challenge  Driving Innovation in Energy Efficiency and Digital Transformation  Your Name Organization Name Address  Date</vt:lpstr>
      <vt:lpstr>Problem Statement </vt:lpstr>
      <vt:lpstr>Solution Overview</vt:lpstr>
      <vt:lpstr>Best Practices</vt:lpstr>
      <vt:lpstr>Results</vt:lpstr>
      <vt:lpstr>Results</vt:lpstr>
      <vt:lpstr>Other Impacts</vt:lpstr>
      <vt:lpstr>Innovation &amp; Uniqueness</vt:lpstr>
      <vt:lpstr>Lessons Learned and Way Forward</vt:lpstr>
      <vt:lpstr>Contact Information</vt:lpstr>
      <vt:lpstr>Thank You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Kayastha, Sudan GIZ NP</dc:creator>
  <cp:lastModifiedBy>Kayastha, Sudan GIZ NP</cp:lastModifiedBy>
  <cp:revision>2</cp:revision>
  <dcterms:created xsi:type="dcterms:W3CDTF">2025-05-13T08:15:14Z</dcterms:created>
  <dcterms:modified xsi:type="dcterms:W3CDTF">2025-06-12T06:02:05Z</dcterms:modified>
</cp:coreProperties>
</file>